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3"/>
  </p:notesMasterIdLst>
  <p:sldIdLst>
    <p:sldId id="284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677"/>
    <a:srgbClr val="FFFFFF"/>
    <a:srgbClr val="F8F8F8"/>
    <a:srgbClr val="FF5050"/>
    <a:srgbClr val="00B050"/>
    <a:srgbClr val="5F5F5F"/>
    <a:srgbClr val="F2F2F2"/>
    <a:srgbClr val="574B35"/>
    <a:srgbClr val="DFDFDF"/>
    <a:srgbClr val="BA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64" autoAdjust="0"/>
    <p:restoredTop sz="93612" autoAdjust="0"/>
  </p:normalViewPr>
  <p:slideViewPr>
    <p:cSldViewPr snapToGrid="0">
      <p:cViewPr varScale="1">
        <p:scale>
          <a:sx n="64" d="100"/>
          <a:sy n="64" d="100"/>
        </p:scale>
        <p:origin x="114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 Decker" userId="48689c9a597ac3e1" providerId="LiveId" clId="{9BBC9725-CE13-4C4E-8EB0-84A6D493548F}"/>
    <pc:docChg chg="modSld">
      <pc:chgData name="Stephan Decker" userId="48689c9a597ac3e1" providerId="LiveId" clId="{9BBC9725-CE13-4C4E-8EB0-84A6D493548F}" dt="2020-02-15T18:45:00.127" v="0" actId="1076"/>
      <pc:docMkLst>
        <pc:docMk/>
      </pc:docMkLst>
      <pc:sldChg chg="modSp mod">
        <pc:chgData name="Stephan Decker" userId="48689c9a597ac3e1" providerId="LiveId" clId="{9BBC9725-CE13-4C4E-8EB0-84A6D493548F}" dt="2020-02-15T18:45:00.127" v="0" actId="1076"/>
        <pc:sldMkLst>
          <pc:docMk/>
          <pc:sldMk cId="2526050588" sldId="284"/>
        </pc:sldMkLst>
        <pc:grpChg chg="mod">
          <ac:chgData name="Stephan Decker" userId="48689c9a597ac3e1" providerId="LiveId" clId="{9BBC9725-CE13-4C4E-8EB0-84A6D493548F}" dt="2020-02-15T18:45:00.127" v="0" actId="1076"/>
          <ac:grpSpMkLst>
            <pc:docMk/>
            <pc:sldMk cId="2526050588" sldId="284"/>
            <ac:grpSpMk id="101" creationId="{00000000-0000-0000-0000-000000000000}"/>
          </ac:grpSpMkLst>
        </pc:grpChg>
      </pc:sldChg>
    </pc:docChg>
  </pc:docChgLst>
  <pc:docChgLst>
    <pc:chgData name="Stephan Decker" userId="48689c9a597ac3e1" providerId="LiveId" clId="{C76927BE-9DF5-4EF0-8657-B6916D78C684}"/>
    <pc:docChg chg="addSld delSld modSld delMainMaster">
      <pc:chgData name="Stephan Decker" userId="48689c9a597ac3e1" providerId="LiveId" clId="{C76927BE-9DF5-4EF0-8657-B6916D78C684}" dt="2020-02-14T13:18:05.056" v="7" actId="47"/>
      <pc:docMkLst>
        <pc:docMk/>
      </pc:docMkLst>
      <pc:sldChg chg="modSp del">
        <pc:chgData name="Stephan Decker" userId="48689c9a597ac3e1" providerId="LiveId" clId="{C76927BE-9DF5-4EF0-8657-B6916D78C684}" dt="2020-02-14T13:18:02.795" v="5" actId="47"/>
        <pc:sldMkLst>
          <pc:docMk/>
          <pc:sldMk cId="4290615516" sldId="277"/>
        </pc:sldMkLst>
        <pc:spChg chg="mod">
          <ac:chgData name="Stephan Decker" userId="48689c9a597ac3e1" providerId="LiveId" clId="{C76927BE-9DF5-4EF0-8657-B6916D78C684}" dt="2020-02-14T12:30:28.258" v="3" actId="2711"/>
          <ac:spMkLst>
            <pc:docMk/>
            <pc:sldMk cId="4290615516" sldId="277"/>
            <ac:spMk id="9" creationId="{00000000-0000-0000-0000-000000000000}"/>
          </ac:spMkLst>
        </pc:spChg>
      </pc:sldChg>
      <pc:sldChg chg="add del">
        <pc:chgData name="Stephan Decker" userId="48689c9a597ac3e1" providerId="LiveId" clId="{C76927BE-9DF5-4EF0-8657-B6916D78C684}" dt="2020-02-14T13:18:02.018" v="4" actId="47"/>
        <pc:sldMkLst>
          <pc:docMk/>
          <pc:sldMk cId="2988917220" sldId="285"/>
        </pc:sldMkLst>
      </pc:sldChg>
      <pc:sldChg chg="add del">
        <pc:chgData name="Stephan Decker" userId="48689c9a597ac3e1" providerId="LiveId" clId="{C76927BE-9DF5-4EF0-8657-B6916D78C684}" dt="2020-02-14T13:18:05.056" v="7" actId="47"/>
        <pc:sldMkLst>
          <pc:docMk/>
          <pc:sldMk cId="2034840036" sldId="286"/>
        </pc:sldMkLst>
      </pc:sldChg>
      <pc:sldChg chg="add del">
        <pc:chgData name="Stephan Decker" userId="48689c9a597ac3e1" providerId="LiveId" clId="{C76927BE-9DF5-4EF0-8657-B6916D78C684}" dt="2020-02-14T13:18:04.203" v="6" actId="47"/>
        <pc:sldMkLst>
          <pc:docMk/>
          <pc:sldMk cId="212187588" sldId="287"/>
        </pc:sldMkLst>
      </pc:sldChg>
      <pc:sldMasterChg chg="del delSldLayout">
        <pc:chgData name="Stephan Decker" userId="48689c9a597ac3e1" providerId="LiveId" clId="{C76927BE-9DF5-4EF0-8657-B6916D78C684}" dt="2020-02-14T13:18:02.795" v="5" actId="47"/>
        <pc:sldMasterMkLst>
          <pc:docMk/>
          <pc:sldMasterMk cId="2210828914" sldId="2147483666"/>
        </pc:sldMasterMkLst>
        <pc:sldLayoutChg chg="del">
          <pc:chgData name="Stephan Decker" userId="48689c9a597ac3e1" providerId="LiveId" clId="{C76927BE-9DF5-4EF0-8657-B6916D78C684}" dt="2020-02-14T13:18:02.795" v="5" actId="47"/>
          <pc:sldLayoutMkLst>
            <pc:docMk/>
            <pc:sldMasterMk cId="2210828914" sldId="2147483666"/>
            <pc:sldLayoutMk cId="1031386393" sldId="2147483667"/>
          </pc:sldLayoutMkLst>
        </pc:sldLayoutChg>
        <pc:sldLayoutChg chg="del">
          <pc:chgData name="Stephan Decker" userId="48689c9a597ac3e1" providerId="LiveId" clId="{C76927BE-9DF5-4EF0-8657-B6916D78C684}" dt="2020-02-14T13:18:02.795" v="5" actId="47"/>
          <pc:sldLayoutMkLst>
            <pc:docMk/>
            <pc:sldMasterMk cId="2210828914" sldId="2147483666"/>
            <pc:sldLayoutMk cId="3860917627" sldId="2147483668"/>
          </pc:sldLayoutMkLst>
        </pc:sldLayoutChg>
        <pc:sldLayoutChg chg="del">
          <pc:chgData name="Stephan Decker" userId="48689c9a597ac3e1" providerId="LiveId" clId="{C76927BE-9DF5-4EF0-8657-B6916D78C684}" dt="2020-02-14T13:18:02.795" v="5" actId="47"/>
          <pc:sldLayoutMkLst>
            <pc:docMk/>
            <pc:sldMasterMk cId="2210828914" sldId="2147483666"/>
            <pc:sldLayoutMk cId="3376297526" sldId="2147483669"/>
          </pc:sldLayoutMkLst>
        </pc:sldLayoutChg>
        <pc:sldLayoutChg chg="del">
          <pc:chgData name="Stephan Decker" userId="48689c9a597ac3e1" providerId="LiveId" clId="{C76927BE-9DF5-4EF0-8657-B6916D78C684}" dt="2020-02-14T13:18:02.795" v="5" actId="47"/>
          <pc:sldLayoutMkLst>
            <pc:docMk/>
            <pc:sldMasterMk cId="2210828914" sldId="2147483666"/>
            <pc:sldLayoutMk cId="1665618220" sldId="2147483670"/>
          </pc:sldLayoutMkLst>
        </pc:sldLayoutChg>
        <pc:sldLayoutChg chg="del">
          <pc:chgData name="Stephan Decker" userId="48689c9a597ac3e1" providerId="LiveId" clId="{C76927BE-9DF5-4EF0-8657-B6916D78C684}" dt="2020-02-14T13:18:02.795" v="5" actId="47"/>
          <pc:sldLayoutMkLst>
            <pc:docMk/>
            <pc:sldMasterMk cId="2210828914" sldId="2147483666"/>
            <pc:sldLayoutMk cId="2560918338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FB4A2-2CF2-4F0E-B33F-59C56E3F973B}" type="datetimeFigureOut">
              <a:rPr lang="de-DE" smtClean="0"/>
              <a:t>25.02.2020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C6C0D-8AFC-4DDD-8BCC-8013F853E5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52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C6C0D-8AFC-4DDD-8BCC-8013F853E5A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744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9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0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1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1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1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3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607E3-2388-45F6-8334-9551E5D4165E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06BC-8AB3-4269-911F-2A8DC2C051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9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bg2">
                <a:lumMod val="90000"/>
              </a:schemeClr>
            </a:gs>
            <a:gs pos="100000">
              <a:schemeClr val="tx1">
                <a:lumMod val="50000"/>
                <a:lumOff val="50000"/>
              </a:schemeClr>
            </a:gs>
            <a:gs pos="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Square_Pieces_Backdrop"/>
          <p:cNvGrpSpPr/>
          <p:nvPr/>
        </p:nvGrpSpPr>
        <p:grpSpPr>
          <a:xfrm>
            <a:off x="-2319" y="-31473"/>
            <a:ext cx="9142733" cy="3802773"/>
            <a:chOff x="4020" y="-3832"/>
            <a:chExt cx="9142733" cy="3802773"/>
          </a:xfrm>
        </p:grpSpPr>
        <p:sp>
          <p:nvSpPr>
            <p:cNvPr id="102" name="Rectangle 101"/>
            <p:cNvSpPr/>
            <p:nvPr/>
          </p:nvSpPr>
          <p:spPr>
            <a:xfrm>
              <a:off x="5283988" y="-3405"/>
              <a:ext cx="1216058" cy="1196085"/>
            </a:xfrm>
            <a:prstGeom prst="rect">
              <a:avLst/>
            </a:prstGeom>
            <a:solidFill>
              <a:schemeClr val="tx2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937369" y="1"/>
              <a:ext cx="1209384" cy="1189520"/>
            </a:xfrm>
            <a:prstGeom prst="rect">
              <a:avLst/>
            </a:prstGeom>
            <a:solidFill>
              <a:schemeClr val="accent6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609760" y="-3832"/>
              <a:ext cx="1209384" cy="1189520"/>
            </a:xfrm>
            <a:prstGeom prst="rect">
              <a:avLst/>
            </a:prstGeom>
            <a:solidFill>
              <a:schemeClr val="accent5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965585" y="-1"/>
              <a:ext cx="1216058" cy="1196085"/>
            </a:xfrm>
            <a:prstGeom prst="rect">
              <a:avLst/>
            </a:prstGeom>
            <a:solidFill>
              <a:schemeClr val="accent2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647974" y="2156"/>
              <a:ext cx="1209384" cy="1189520"/>
            </a:xfrm>
            <a:prstGeom prst="rect">
              <a:avLst/>
            </a:prstGeom>
            <a:solidFill>
              <a:schemeClr val="accent6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20" y="-1250"/>
              <a:ext cx="1216058" cy="1196085"/>
            </a:xfrm>
            <a:prstGeom prst="rect">
              <a:avLst/>
            </a:prstGeom>
            <a:solidFill>
              <a:schemeClr val="accent5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329792" y="-1677"/>
              <a:ext cx="1209384" cy="1189520"/>
            </a:xfrm>
            <a:prstGeom prst="rect">
              <a:avLst/>
            </a:prstGeom>
            <a:solidFill>
              <a:schemeClr val="tx2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965585" y="1301565"/>
              <a:ext cx="1216058" cy="1196085"/>
            </a:xfrm>
            <a:prstGeom prst="rect">
              <a:avLst/>
            </a:prstGeom>
            <a:solidFill>
              <a:schemeClr val="accent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937369" y="1301567"/>
              <a:ext cx="1209384" cy="1189520"/>
            </a:xfrm>
            <a:prstGeom prst="rect">
              <a:avLst/>
            </a:prstGeom>
            <a:solidFill>
              <a:schemeClr val="accent6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283988" y="1298161"/>
              <a:ext cx="1216058" cy="1196085"/>
            </a:xfrm>
            <a:prstGeom prst="rect">
              <a:avLst/>
            </a:prstGeom>
            <a:solidFill>
              <a:schemeClr val="tx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609760" y="1297734"/>
              <a:ext cx="1209384" cy="1189520"/>
            </a:xfrm>
            <a:prstGeom prst="rect">
              <a:avLst/>
            </a:prstGeom>
            <a:solidFill>
              <a:schemeClr val="accent5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647974" y="1303722"/>
              <a:ext cx="1209384" cy="1189520"/>
            </a:xfrm>
            <a:prstGeom prst="rect">
              <a:avLst/>
            </a:prstGeom>
            <a:solidFill>
              <a:schemeClr val="accent6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020" y="1300316"/>
              <a:ext cx="1216058" cy="1196085"/>
            </a:xfrm>
            <a:prstGeom prst="rect">
              <a:avLst/>
            </a:prstGeom>
            <a:solidFill>
              <a:schemeClr val="accent5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329792" y="1299889"/>
              <a:ext cx="1209384" cy="1189520"/>
            </a:xfrm>
            <a:prstGeom prst="rect">
              <a:avLst/>
            </a:prstGeom>
            <a:solidFill>
              <a:schemeClr val="tx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965585" y="2602856"/>
              <a:ext cx="1216058" cy="1196085"/>
            </a:xfrm>
            <a:prstGeom prst="rect">
              <a:avLst/>
            </a:prstGeom>
            <a:solidFill>
              <a:schemeClr val="accent5">
                <a:alpha val="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937369" y="2602858"/>
              <a:ext cx="1209384" cy="1189520"/>
            </a:xfrm>
            <a:prstGeom prst="rect">
              <a:avLst/>
            </a:prstGeom>
            <a:solidFill>
              <a:schemeClr val="accent6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283988" y="2599452"/>
              <a:ext cx="1216058" cy="119608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609760" y="2599025"/>
              <a:ext cx="1209384" cy="1189520"/>
            </a:xfrm>
            <a:prstGeom prst="rect">
              <a:avLst/>
            </a:prstGeom>
            <a:solidFill>
              <a:schemeClr val="accent5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647974" y="2605013"/>
              <a:ext cx="1209384" cy="1189520"/>
            </a:xfrm>
            <a:prstGeom prst="rect">
              <a:avLst/>
            </a:prstGeom>
            <a:solidFill>
              <a:schemeClr val="accent3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020" y="2601607"/>
              <a:ext cx="1216058" cy="1196085"/>
            </a:xfrm>
            <a:prstGeom prst="rect">
              <a:avLst/>
            </a:prstGeom>
            <a:solidFill>
              <a:schemeClr val="accent5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329792" y="2601180"/>
              <a:ext cx="1209384" cy="1189520"/>
            </a:xfrm>
            <a:prstGeom prst="rect">
              <a:avLst/>
            </a:prstGeom>
            <a:solidFill>
              <a:schemeClr val="tx2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grpSp>
        <p:nvGrpSpPr>
          <p:cNvPr id="3" name="GameBoard"/>
          <p:cNvGrpSpPr>
            <a:grpSpLocks noChangeAspect="1"/>
          </p:cNvGrpSpPr>
          <p:nvPr/>
        </p:nvGrpSpPr>
        <p:grpSpPr bwMode="auto">
          <a:xfrm>
            <a:off x="136525" y="2412390"/>
            <a:ext cx="8842377" cy="3357546"/>
            <a:chOff x="86" y="1293"/>
            <a:chExt cx="5570" cy="211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6" y="1293"/>
              <a:ext cx="5570" cy="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656" y="1369"/>
              <a:ext cx="47" cy="17"/>
            </a:xfrm>
            <a:prstGeom prst="rect">
              <a:avLst/>
            </a:prstGeom>
            <a:gradFill>
              <a:gsLst>
                <a:gs pos="70000">
                  <a:schemeClr val="accent4">
                    <a:lumMod val="75000"/>
                    <a:lumOff val="25000"/>
                  </a:schemeClr>
                </a:gs>
                <a:gs pos="0">
                  <a:schemeClr val="bg2">
                    <a:lumMod val="90000"/>
                  </a:schemeClr>
                </a:gs>
              </a:gsLst>
              <a:lin ang="5400000" scaled="0"/>
            </a:gradFill>
            <a:ln w="12700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573" y="1306"/>
              <a:ext cx="18" cy="37"/>
            </a:xfrm>
            <a:prstGeom prst="rect">
              <a:avLst/>
            </a:prstGeom>
            <a:gradFill>
              <a:gsLst>
                <a:gs pos="13000">
                  <a:schemeClr val="accent4">
                    <a:lumMod val="75000"/>
                    <a:lumOff val="25000"/>
                  </a:schemeClr>
                </a:gs>
                <a:gs pos="0">
                  <a:schemeClr val="bg2">
                    <a:lumMod val="90000"/>
                  </a:schemeClr>
                </a:gs>
              </a:gsLst>
              <a:lin ang="5400000" scaled="0"/>
            </a:gradFill>
            <a:ln w="12700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4" y="3354"/>
              <a:ext cx="5460" cy="39"/>
            </a:xfrm>
            <a:prstGeom prst="rect">
              <a:avLst/>
            </a:prstGeom>
            <a:solidFill>
              <a:schemeClr val="accent4">
                <a:lumMod val="75000"/>
                <a:lumOff val="25000"/>
              </a:schemeClr>
            </a:solidFill>
            <a:ln w="2063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148" y="1301"/>
              <a:ext cx="21" cy="36"/>
            </a:xfrm>
            <a:prstGeom prst="rect">
              <a:avLst/>
            </a:prstGeom>
            <a:gradFill>
              <a:gsLst>
                <a:gs pos="56000">
                  <a:schemeClr val="accent4">
                    <a:lumMod val="75000"/>
                    <a:lumOff val="25000"/>
                  </a:schemeClr>
                </a:gs>
                <a:gs pos="0">
                  <a:schemeClr val="accent4">
                    <a:lumMod val="85000"/>
                    <a:lumOff val="15000"/>
                  </a:schemeClr>
                </a:gs>
                <a:gs pos="100000">
                  <a:schemeClr val="accent4">
                    <a:lumMod val="50000"/>
                    <a:lumOff val="50000"/>
                  </a:schemeClr>
                </a:gs>
              </a:gsLst>
              <a:lin ang="5400000" scaled="0"/>
            </a:gradFill>
            <a:ln w="12700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039" y="1358"/>
              <a:ext cx="53" cy="29"/>
            </a:xfrm>
            <a:prstGeom prst="rect">
              <a:avLst/>
            </a:prstGeom>
            <a:gradFill>
              <a:gsLst>
                <a:gs pos="20000">
                  <a:schemeClr val="bg2">
                    <a:lumMod val="90000"/>
                  </a:schemeClr>
                </a:gs>
                <a:gs pos="69000">
                  <a:schemeClr val="tx1">
                    <a:lumMod val="50000"/>
                    <a:lumOff val="50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12700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07" y="1332"/>
              <a:ext cx="5528" cy="2016"/>
            </a:xfrm>
            <a:custGeom>
              <a:avLst/>
              <a:gdLst>
                <a:gd name="T0" fmla="*/ 5528 w 5528"/>
                <a:gd name="T1" fmla="*/ 2016 h 2016"/>
                <a:gd name="T2" fmla="*/ 0 w 5528"/>
                <a:gd name="T3" fmla="*/ 2016 h 2016"/>
                <a:gd name="T4" fmla="*/ 961 w 5528"/>
                <a:gd name="T5" fmla="*/ 0 h 2016"/>
                <a:gd name="T6" fmla="*/ 4552 w 5528"/>
                <a:gd name="T7" fmla="*/ 0 h 2016"/>
                <a:gd name="T8" fmla="*/ 5528 w 5528"/>
                <a:gd name="T9" fmla="*/ 2016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8" h="2016">
                  <a:moveTo>
                    <a:pt x="5528" y="2016"/>
                  </a:moveTo>
                  <a:lnTo>
                    <a:pt x="0" y="2016"/>
                  </a:lnTo>
                  <a:lnTo>
                    <a:pt x="961" y="0"/>
                  </a:lnTo>
                  <a:lnTo>
                    <a:pt x="4552" y="0"/>
                  </a:lnTo>
                  <a:lnTo>
                    <a:pt x="5528" y="2016"/>
                  </a:ln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4">
                    <a:lumMod val="75000"/>
                    <a:lumOff val="25000"/>
                  </a:schemeClr>
                </a:gs>
              </a:gsLst>
              <a:lin ang="5400000" scaled="0"/>
            </a:gradFill>
            <a:ln w="3175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146" y="1606"/>
              <a:ext cx="3445" cy="1230"/>
            </a:xfrm>
            <a:custGeom>
              <a:avLst/>
              <a:gdLst>
                <a:gd name="T0" fmla="*/ 3445 w 3445"/>
                <a:gd name="T1" fmla="*/ 1230 h 1230"/>
                <a:gd name="T2" fmla="*/ 0 w 3445"/>
                <a:gd name="T3" fmla="*/ 1230 h 1230"/>
                <a:gd name="T4" fmla="*/ 362 w 3445"/>
                <a:gd name="T5" fmla="*/ 0 h 1230"/>
                <a:gd name="T6" fmla="*/ 3088 w 3445"/>
                <a:gd name="T7" fmla="*/ 0 h 1230"/>
                <a:gd name="T8" fmla="*/ 3445 w 3445"/>
                <a:gd name="T9" fmla="*/ 123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5" h="1230">
                  <a:moveTo>
                    <a:pt x="3445" y="1230"/>
                  </a:moveTo>
                  <a:lnTo>
                    <a:pt x="0" y="1230"/>
                  </a:lnTo>
                  <a:lnTo>
                    <a:pt x="362" y="0"/>
                  </a:lnTo>
                  <a:lnTo>
                    <a:pt x="3088" y="0"/>
                  </a:lnTo>
                  <a:lnTo>
                    <a:pt x="3445" y="1230"/>
                  </a:lnTo>
                  <a:close/>
                </a:path>
              </a:pathLst>
            </a:custGeom>
            <a:gradFill>
              <a:gsLst>
                <a:gs pos="96000">
                  <a:schemeClr val="tx2"/>
                </a:gs>
                <a:gs pos="0">
                  <a:schemeClr val="tx2">
                    <a:lumMod val="80000"/>
                    <a:lumOff val="2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479" y="3350"/>
              <a:ext cx="172" cy="5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4">
                    <a:lumMod val="85000"/>
                    <a:lumOff val="15000"/>
                  </a:schemeClr>
                </a:gs>
                <a:gs pos="10000">
                  <a:schemeClr val="accent4">
                    <a:lumMod val="75000"/>
                    <a:lumOff val="25000"/>
                  </a:schemeClr>
                </a:gs>
              </a:gsLst>
              <a:lin ang="0" scaled="0"/>
            </a:gradFill>
            <a:ln w="15875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461" y="3249"/>
              <a:ext cx="190" cy="101"/>
            </a:xfrm>
            <a:custGeom>
              <a:avLst/>
              <a:gdLst>
                <a:gd name="T0" fmla="*/ 190 w 190"/>
                <a:gd name="T1" fmla="*/ 101 h 101"/>
                <a:gd name="T2" fmla="*/ 135 w 190"/>
                <a:gd name="T3" fmla="*/ 0 h 101"/>
                <a:gd name="T4" fmla="*/ 75 w 190"/>
                <a:gd name="T5" fmla="*/ 0 h 101"/>
                <a:gd name="T6" fmla="*/ 109 w 190"/>
                <a:gd name="T7" fmla="*/ 60 h 101"/>
                <a:gd name="T8" fmla="*/ 0 w 190"/>
                <a:gd name="T9" fmla="*/ 60 h 101"/>
                <a:gd name="T10" fmla="*/ 18 w 190"/>
                <a:gd name="T11" fmla="*/ 101 h 101"/>
                <a:gd name="T12" fmla="*/ 190 w 190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01">
                  <a:moveTo>
                    <a:pt x="190" y="101"/>
                  </a:moveTo>
                  <a:lnTo>
                    <a:pt x="135" y="0"/>
                  </a:lnTo>
                  <a:lnTo>
                    <a:pt x="75" y="0"/>
                  </a:lnTo>
                  <a:lnTo>
                    <a:pt x="109" y="60"/>
                  </a:lnTo>
                  <a:lnTo>
                    <a:pt x="0" y="60"/>
                  </a:lnTo>
                  <a:lnTo>
                    <a:pt x="18" y="101"/>
                  </a:lnTo>
                  <a:lnTo>
                    <a:pt x="190" y="101"/>
                  </a:lnTo>
                  <a:close/>
                </a:path>
              </a:pathLst>
            </a:custGeom>
            <a:gradFill>
              <a:gsLst>
                <a:gs pos="16000">
                  <a:schemeClr val="bg2">
                    <a:lumMod val="90000"/>
                  </a:schemeClr>
                </a:gs>
                <a:gs pos="76000">
                  <a:schemeClr val="tx1">
                    <a:lumMod val="50000"/>
                    <a:lumOff val="50000"/>
                  </a:schemeClr>
                </a:gs>
                <a:gs pos="0">
                  <a:schemeClr val="bg1"/>
                </a:gs>
              </a:gsLst>
              <a:lin ang="0" scaled="0"/>
            </a:gradFill>
            <a:ln w="15875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78" y="2888"/>
              <a:ext cx="785" cy="402"/>
            </a:xfrm>
            <a:custGeom>
              <a:avLst/>
              <a:gdLst>
                <a:gd name="T0" fmla="*/ 156 w 766"/>
                <a:gd name="T1" fmla="*/ 0 h 358"/>
                <a:gd name="T2" fmla="*/ 766 w 766"/>
                <a:gd name="T3" fmla="*/ 0 h 358"/>
                <a:gd name="T4" fmla="*/ 661 w 766"/>
                <a:gd name="T5" fmla="*/ 358 h 358"/>
                <a:gd name="T6" fmla="*/ 0 w 766"/>
                <a:gd name="T7" fmla="*/ 358 h 358"/>
                <a:gd name="T8" fmla="*/ 156 w 766"/>
                <a:gd name="T9" fmla="*/ 0 h 358"/>
                <a:gd name="connsiteX0" fmla="*/ 2288 w 10251"/>
                <a:gd name="connsiteY0" fmla="*/ 0 h 10060"/>
                <a:gd name="connsiteX1" fmla="*/ 10251 w 10251"/>
                <a:gd name="connsiteY1" fmla="*/ 0 h 10060"/>
                <a:gd name="connsiteX2" fmla="*/ 8880 w 10251"/>
                <a:gd name="connsiteY2" fmla="*/ 10000 h 10060"/>
                <a:gd name="connsiteX3" fmla="*/ 0 w 10251"/>
                <a:gd name="connsiteY3" fmla="*/ 10060 h 10060"/>
                <a:gd name="connsiteX4" fmla="*/ 2288 w 10251"/>
                <a:gd name="connsiteY4" fmla="*/ 0 h 10060"/>
                <a:gd name="connsiteX0" fmla="*/ 2288 w 10251"/>
                <a:gd name="connsiteY0" fmla="*/ 0 h 10095"/>
                <a:gd name="connsiteX1" fmla="*/ 10251 w 10251"/>
                <a:gd name="connsiteY1" fmla="*/ 0 h 10095"/>
                <a:gd name="connsiteX2" fmla="*/ 8880 w 10251"/>
                <a:gd name="connsiteY2" fmla="*/ 10000 h 10095"/>
                <a:gd name="connsiteX3" fmla="*/ 0 w 10251"/>
                <a:gd name="connsiteY3" fmla="*/ 10060 h 10095"/>
                <a:gd name="connsiteX4" fmla="*/ 2288 w 10251"/>
                <a:gd name="connsiteY4" fmla="*/ 0 h 10095"/>
                <a:gd name="connsiteX0" fmla="*/ 2288 w 10251"/>
                <a:gd name="connsiteY0" fmla="*/ 0 h 10060"/>
                <a:gd name="connsiteX1" fmla="*/ 10251 w 10251"/>
                <a:gd name="connsiteY1" fmla="*/ 0 h 10060"/>
                <a:gd name="connsiteX2" fmla="*/ 8880 w 10251"/>
                <a:gd name="connsiteY2" fmla="*/ 10000 h 10060"/>
                <a:gd name="connsiteX3" fmla="*/ 0 w 10251"/>
                <a:gd name="connsiteY3" fmla="*/ 10060 h 10060"/>
                <a:gd name="connsiteX4" fmla="*/ 2288 w 10251"/>
                <a:gd name="connsiteY4" fmla="*/ 0 h 1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1" h="10060">
                  <a:moveTo>
                    <a:pt x="2288" y="0"/>
                  </a:moveTo>
                  <a:lnTo>
                    <a:pt x="10251" y="0"/>
                  </a:lnTo>
                  <a:lnTo>
                    <a:pt x="8880" y="10000"/>
                  </a:lnTo>
                  <a:lnTo>
                    <a:pt x="0" y="10060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669" y="2888"/>
              <a:ext cx="787" cy="400"/>
            </a:xfrm>
            <a:custGeom>
              <a:avLst/>
              <a:gdLst>
                <a:gd name="T0" fmla="*/ 607 w 763"/>
                <a:gd name="T1" fmla="*/ 0 h 358"/>
                <a:gd name="T2" fmla="*/ 0 w 763"/>
                <a:gd name="T3" fmla="*/ 0 h 358"/>
                <a:gd name="T4" fmla="*/ 104 w 763"/>
                <a:gd name="T5" fmla="*/ 358 h 358"/>
                <a:gd name="T6" fmla="*/ 763 w 763"/>
                <a:gd name="T7" fmla="*/ 358 h 358"/>
                <a:gd name="T8" fmla="*/ 607 w 763"/>
                <a:gd name="T9" fmla="*/ 0 h 358"/>
                <a:gd name="connsiteX0" fmla="*/ 7955 w 10000"/>
                <a:gd name="connsiteY0" fmla="*/ 0 h 10000"/>
                <a:gd name="connsiteX1" fmla="*/ 0 w 10000"/>
                <a:gd name="connsiteY1" fmla="*/ 0 h 10000"/>
                <a:gd name="connsiteX2" fmla="*/ 1489 w 10000"/>
                <a:gd name="connsiteY2" fmla="*/ 10000 h 10000"/>
                <a:gd name="connsiteX3" fmla="*/ 10000 w 10000"/>
                <a:gd name="connsiteY3" fmla="*/ 10000 h 10000"/>
                <a:gd name="connsiteX4" fmla="*/ 7955 w 10000"/>
                <a:gd name="connsiteY4" fmla="*/ 0 h 10000"/>
                <a:gd name="connsiteX0" fmla="*/ 7955 w 10315"/>
                <a:gd name="connsiteY0" fmla="*/ 0 h 10000"/>
                <a:gd name="connsiteX1" fmla="*/ 0 w 10315"/>
                <a:gd name="connsiteY1" fmla="*/ 0 h 10000"/>
                <a:gd name="connsiteX2" fmla="*/ 1489 w 10315"/>
                <a:gd name="connsiteY2" fmla="*/ 10000 h 10000"/>
                <a:gd name="connsiteX3" fmla="*/ 10315 w 10315"/>
                <a:gd name="connsiteY3" fmla="*/ 10000 h 10000"/>
                <a:gd name="connsiteX4" fmla="*/ 7955 w 10315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5" h="10000">
                  <a:moveTo>
                    <a:pt x="7955" y="0"/>
                  </a:moveTo>
                  <a:lnTo>
                    <a:pt x="0" y="0"/>
                  </a:lnTo>
                  <a:lnTo>
                    <a:pt x="1489" y="10000"/>
                  </a:lnTo>
                  <a:lnTo>
                    <a:pt x="10315" y="10000"/>
                  </a:lnTo>
                  <a:lnTo>
                    <a:pt x="79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591" y="2638"/>
              <a:ext cx="674" cy="222"/>
            </a:xfrm>
            <a:custGeom>
              <a:avLst/>
              <a:gdLst>
                <a:gd name="T0" fmla="*/ 674 w 674"/>
                <a:gd name="T1" fmla="*/ 222 h 222"/>
                <a:gd name="T2" fmla="*/ 65 w 674"/>
                <a:gd name="T3" fmla="*/ 222 h 222"/>
                <a:gd name="T4" fmla="*/ 0 w 674"/>
                <a:gd name="T5" fmla="*/ 0 h 222"/>
                <a:gd name="T6" fmla="*/ 581 w 674"/>
                <a:gd name="T7" fmla="*/ 0 h 222"/>
                <a:gd name="T8" fmla="*/ 674 w 674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4" h="222">
                  <a:moveTo>
                    <a:pt x="674" y="222"/>
                  </a:moveTo>
                  <a:lnTo>
                    <a:pt x="65" y="222"/>
                  </a:lnTo>
                  <a:lnTo>
                    <a:pt x="0" y="0"/>
                  </a:lnTo>
                  <a:lnTo>
                    <a:pt x="581" y="0"/>
                  </a:lnTo>
                  <a:lnTo>
                    <a:pt x="674" y="22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518" y="2403"/>
              <a:ext cx="641" cy="209"/>
            </a:xfrm>
            <a:custGeom>
              <a:avLst/>
              <a:gdLst>
                <a:gd name="T0" fmla="*/ 641 w 641"/>
                <a:gd name="T1" fmla="*/ 209 h 209"/>
                <a:gd name="T2" fmla="*/ 63 w 641"/>
                <a:gd name="T3" fmla="*/ 209 h 209"/>
                <a:gd name="T4" fmla="*/ 0 w 641"/>
                <a:gd name="T5" fmla="*/ 0 h 209"/>
                <a:gd name="T6" fmla="*/ 547 w 641"/>
                <a:gd name="T7" fmla="*/ 0 h 209"/>
                <a:gd name="T8" fmla="*/ 641 w 641"/>
                <a:gd name="T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09">
                  <a:moveTo>
                    <a:pt x="641" y="209"/>
                  </a:moveTo>
                  <a:lnTo>
                    <a:pt x="63" y="209"/>
                  </a:lnTo>
                  <a:lnTo>
                    <a:pt x="0" y="0"/>
                  </a:lnTo>
                  <a:lnTo>
                    <a:pt x="547" y="0"/>
                  </a:lnTo>
                  <a:lnTo>
                    <a:pt x="641" y="20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456" y="2191"/>
              <a:ext cx="601" cy="188"/>
            </a:xfrm>
            <a:custGeom>
              <a:avLst/>
              <a:gdLst>
                <a:gd name="T0" fmla="*/ 601 w 601"/>
                <a:gd name="T1" fmla="*/ 188 h 188"/>
                <a:gd name="T2" fmla="*/ 57 w 601"/>
                <a:gd name="T3" fmla="*/ 188 h 188"/>
                <a:gd name="T4" fmla="*/ 0 w 601"/>
                <a:gd name="T5" fmla="*/ 0 h 188"/>
                <a:gd name="T6" fmla="*/ 518 w 601"/>
                <a:gd name="T7" fmla="*/ 0 h 188"/>
                <a:gd name="T8" fmla="*/ 601 w 601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1" h="188">
                  <a:moveTo>
                    <a:pt x="601" y="188"/>
                  </a:moveTo>
                  <a:lnTo>
                    <a:pt x="57" y="188"/>
                  </a:lnTo>
                  <a:lnTo>
                    <a:pt x="0" y="0"/>
                  </a:lnTo>
                  <a:lnTo>
                    <a:pt x="518" y="0"/>
                  </a:lnTo>
                  <a:lnTo>
                    <a:pt x="601" y="18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406" y="2024"/>
              <a:ext cx="563" cy="149"/>
            </a:xfrm>
            <a:custGeom>
              <a:avLst/>
              <a:gdLst>
                <a:gd name="T0" fmla="*/ 563 w 563"/>
                <a:gd name="T1" fmla="*/ 149 h 149"/>
                <a:gd name="T2" fmla="*/ 47 w 563"/>
                <a:gd name="T3" fmla="*/ 149 h 149"/>
                <a:gd name="T4" fmla="*/ 0 w 563"/>
                <a:gd name="T5" fmla="*/ 0 h 149"/>
                <a:gd name="T6" fmla="*/ 495 w 563"/>
                <a:gd name="T7" fmla="*/ 0 h 149"/>
                <a:gd name="T8" fmla="*/ 563 w 563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149">
                  <a:moveTo>
                    <a:pt x="563" y="149"/>
                  </a:moveTo>
                  <a:lnTo>
                    <a:pt x="47" y="149"/>
                  </a:lnTo>
                  <a:lnTo>
                    <a:pt x="0" y="0"/>
                  </a:lnTo>
                  <a:lnTo>
                    <a:pt x="495" y="0"/>
                  </a:lnTo>
                  <a:lnTo>
                    <a:pt x="563" y="1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357" y="1865"/>
              <a:ext cx="536" cy="138"/>
            </a:xfrm>
            <a:custGeom>
              <a:avLst/>
              <a:gdLst>
                <a:gd name="T0" fmla="*/ 536 w 536"/>
                <a:gd name="T1" fmla="*/ 138 h 138"/>
                <a:gd name="T2" fmla="*/ 44 w 536"/>
                <a:gd name="T3" fmla="*/ 138 h 138"/>
                <a:gd name="T4" fmla="*/ 0 w 536"/>
                <a:gd name="T5" fmla="*/ 0 h 138"/>
                <a:gd name="T6" fmla="*/ 471 w 536"/>
                <a:gd name="T7" fmla="*/ 0 h 138"/>
                <a:gd name="T8" fmla="*/ 536 w 536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138">
                  <a:moveTo>
                    <a:pt x="536" y="138"/>
                  </a:moveTo>
                  <a:lnTo>
                    <a:pt x="44" y="138"/>
                  </a:lnTo>
                  <a:lnTo>
                    <a:pt x="0" y="0"/>
                  </a:lnTo>
                  <a:lnTo>
                    <a:pt x="471" y="0"/>
                  </a:lnTo>
                  <a:lnTo>
                    <a:pt x="536" y="13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310" y="1716"/>
              <a:ext cx="513" cy="128"/>
            </a:xfrm>
            <a:custGeom>
              <a:avLst/>
              <a:gdLst>
                <a:gd name="T0" fmla="*/ 513 w 513"/>
                <a:gd name="T1" fmla="*/ 128 h 128"/>
                <a:gd name="T2" fmla="*/ 39 w 513"/>
                <a:gd name="T3" fmla="*/ 128 h 128"/>
                <a:gd name="T4" fmla="*/ 0 w 513"/>
                <a:gd name="T5" fmla="*/ 0 h 128"/>
                <a:gd name="T6" fmla="*/ 455 w 513"/>
                <a:gd name="T7" fmla="*/ 0 h 128"/>
                <a:gd name="T8" fmla="*/ 513 w 513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128">
                  <a:moveTo>
                    <a:pt x="513" y="128"/>
                  </a:moveTo>
                  <a:lnTo>
                    <a:pt x="39" y="128"/>
                  </a:lnTo>
                  <a:lnTo>
                    <a:pt x="0" y="0"/>
                  </a:lnTo>
                  <a:lnTo>
                    <a:pt x="455" y="0"/>
                  </a:lnTo>
                  <a:lnTo>
                    <a:pt x="513" y="12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 dirty="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273" y="1588"/>
              <a:ext cx="485" cy="110"/>
            </a:xfrm>
            <a:custGeom>
              <a:avLst/>
              <a:gdLst>
                <a:gd name="T0" fmla="*/ 485 w 485"/>
                <a:gd name="T1" fmla="*/ 110 h 110"/>
                <a:gd name="T2" fmla="*/ 34 w 485"/>
                <a:gd name="T3" fmla="*/ 110 h 110"/>
                <a:gd name="T4" fmla="*/ 0 w 485"/>
                <a:gd name="T5" fmla="*/ 0 h 110"/>
                <a:gd name="T6" fmla="*/ 435 w 485"/>
                <a:gd name="T7" fmla="*/ 0 h 110"/>
                <a:gd name="T8" fmla="*/ 485 w 485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" h="110">
                  <a:moveTo>
                    <a:pt x="485" y="110"/>
                  </a:moveTo>
                  <a:lnTo>
                    <a:pt x="34" y="110"/>
                  </a:lnTo>
                  <a:lnTo>
                    <a:pt x="0" y="0"/>
                  </a:lnTo>
                  <a:lnTo>
                    <a:pt x="435" y="0"/>
                  </a:lnTo>
                  <a:lnTo>
                    <a:pt x="485" y="11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4211" y="1387"/>
              <a:ext cx="489" cy="185"/>
            </a:xfrm>
            <a:custGeom>
              <a:avLst/>
              <a:gdLst>
                <a:gd name="T0" fmla="*/ 489 w 489"/>
                <a:gd name="T1" fmla="*/ 183 h 185"/>
                <a:gd name="T2" fmla="*/ 57 w 489"/>
                <a:gd name="T3" fmla="*/ 185 h 185"/>
                <a:gd name="T4" fmla="*/ 0 w 489"/>
                <a:gd name="T5" fmla="*/ 0 h 185"/>
                <a:gd name="T6" fmla="*/ 409 w 489"/>
                <a:gd name="T7" fmla="*/ 0 h 185"/>
                <a:gd name="T8" fmla="*/ 489 w 489"/>
                <a:gd name="T9" fmla="*/ 18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185">
                  <a:moveTo>
                    <a:pt x="489" y="183"/>
                  </a:moveTo>
                  <a:lnTo>
                    <a:pt x="57" y="185"/>
                  </a:lnTo>
                  <a:lnTo>
                    <a:pt x="0" y="0"/>
                  </a:lnTo>
                  <a:lnTo>
                    <a:pt x="409" y="0"/>
                  </a:lnTo>
                  <a:lnTo>
                    <a:pt x="489" y="1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1000" y="2888"/>
              <a:ext cx="576" cy="400"/>
            </a:xfrm>
            <a:custGeom>
              <a:avLst/>
              <a:gdLst>
                <a:gd name="T0" fmla="*/ 102 w 576"/>
                <a:gd name="T1" fmla="*/ 0 h 358"/>
                <a:gd name="T2" fmla="*/ 576 w 576"/>
                <a:gd name="T3" fmla="*/ 0 h 358"/>
                <a:gd name="T4" fmla="*/ 526 w 576"/>
                <a:gd name="T5" fmla="*/ 358 h 358"/>
                <a:gd name="T6" fmla="*/ 0 w 576"/>
                <a:gd name="T7" fmla="*/ 358 h 358"/>
                <a:gd name="T8" fmla="*/ 102 w 576"/>
                <a:gd name="T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358">
                  <a:moveTo>
                    <a:pt x="102" y="0"/>
                  </a:moveTo>
                  <a:lnTo>
                    <a:pt x="576" y="0"/>
                  </a:lnTo>
                  <a:lnTo>
                    <a:pt x="526" y="358"/>
                  </a:lnTo>
                  <a:lnTo>
                    <a:pt x="0" y="358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563" y="2888"/>
              <a:ext cx="528" cy="400"/>
            </a:xfrm>
            <a:custGeom>
              <a:avLst/>
              <a:gdLst>
                <a:gd name="T0" fmla="*/ 49 w 528"/>
                <a:gd name="T1" fmla="*/ 0 h 358"/>
                <a:gd name="T2" fmla="*/ 528 w 528"/>
                <a:gd name="T3" fmla="*/ 0 h 358"/>
                <a:gd name="T4" fmla="*/ 510 w 528"/>
                <a:gd name="T5" fmla="*/ 358 h 358"/>
                <a:gd name="T6" fmla="*/ 0 w 528"/>
                <a:gd name="T7" fmla="*/ 358 h 358"/>
                <a:gd name="T8" fmla="*/ 49 w 528"/>
                <a:gd name="T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358">
                  <a:moveTo>
                    <a:pt x="49" y="0"/>
                  </a:moveTo>
                  <a:lnTo>
                    <a:pt x="528" y="0"/>
                  </a:lnTo>
                  <a:lnTo>
                    <a:pt x="510" y="358"/>
                  </a:lnTo>
                  <a:lnTo>
                    <a:pt x="0" y="35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2102" y="2888"/>
              <a:ext cx="500" cy="400"/>
            </a:xfrm>
            <a:custGeom>
              <a:avLst/>
              <a:gdLst>
                <a:gd name="T0" fmla="*/ 20 w 500"/>
                <a:gd name="T1" fmla="*/ 0 h 358"/>
                <a:gd name="T2" fmla="*/ 500 w 500"/>
                <a:gd name="T3" fmla="*/ 0 h 358"/>
                <a:gd name="T4" fmla="*/ 500 w 500"/>
                <a:gd name="T5" fmla="*/ 358 h 358"/>
                <a:gd name="T6" fmla="*/ 0 w 500"/>
                <a:gd name="T7" fmla="*/ 358 h 358"/>
                <a:gd name="T8" fmla="*/ 20 w 500"/>
                <a:gd name="T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358">
                  <a:moveTo>
                    <a:pt x="20" y="0"/>
                  </a:moveTo>
                  <a:lnTo>
                    <a:pt x="500" y="0"/>
                  </a:lnTo>
                  <a:lnTo>
                    <a:pt x="500" y="358"/>
                  </a:lnTo>
                  <a:lnTo>
                    <a:pt x="0" y="35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2633" y="2888"/>
              <a:ext cx="489" cy="400"/>
            </a:xfrm>
            <a:custGeom>
              <a:avLst/>
              <a:gdLst>
                <a:gd name="T0" fmla="*/ 0 w 489"/>
                <a:gd name="T1" fmla="*/ 0 h 358"/>
                <a:gd name="T2" fmla="*/ 476 w 489"/>
                <a:gd name="T3" fmla="*/ 0 h 358"/>
                <a:gd name="T4" fmla="*/ 489 w 489"/>
                <a:gd name="T5" fmla="*/ 358 h 358"/>
                <a:gd name="T6" fmla="*/ 0 w 489"/>
                <a:gd name="T7" fmla="*/ 358 h 358"/>
                <a:gd name="T8" fmla="*/ 0 w 489"/>
                <a:gd name="T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358">
                  <a:moveTo>
                    <a:pt x="0" y="0"/>
                  </a:moveTo>
                  <a:lnTo>
                    <a:pt x="476" y="0"/>
                  </a:lnTo>
                  <a:lnTo>
                    <a:pt x="489" y="358"/>
                  </a:lnTo>
                  <a:lnTo>
                    <a:pt x="0" y="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164" y="2888"/>
              <a:ext cx="581" cy="400"/>
            </a:xfrm>
            <a:custGeom>
              <a:avLst/>
              <a:gdLst>
                <a:gd name="T0" fmla="*/ 474 w 581"/>
                <a:gd name="T1" fmla="*/ 0 h 358"/>
                <a:gd name="T2" fmla="*/ 0 w 581"/>
                <a:gd name="T3" fmla="*/ 0 h 358"/>
                <a:gd name="T4" fmla="*/ 52 w 581"/>
                <a:gd name="T5" fmla="*/ 358 h 358"/>
                <a:gd name="T6" fmla="*/ 581 w 581"/>
                <a:gd name="T7" fmla="*/ 358 h 358"/>
                <a:gd name="T8" fmla="*/ 474 w 581"/>
                <a:gd name="T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1" h="358">
                  <a:moveTo>
                    <a:pt x="474" y="0"/>
                  </a:moveTo>
                  <a:lnTo>
                    <a:pt x="0" y="0"/>
                  </a:lnTo>
                  <a:lnTo>
                    <a:pt x="52" y="358"/>
                  </a:lnTo>
                  <a:lnTo>
                    <a:pt x="581" y="358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3654" y="2888"/>
              <a:ext cx="526" cy="400"/>
            </a:xfrm>
            <a:custGeom>
              <a:avLst/>
              <a:gdLst>
                <a:gd name="T0" fmla="*/ 479 w 526"/>
                <a:gd name="T1" fmla="*/ 0 h 358"/>
                <a:gd name="T2" fmla="*/ 0 w 526"/>
                <a:gd name="T3" fmla="*/ 0 h 358"/>
                <a:gd name="T4" fmla="*/ 18 w 526"/>
                <a:gd name="T5" fmla="*/ 358 h 358"/>
                <a:gd name="T6" fmla="*/ 526 w 526"/>
                <a:gd name="T7" fmla="*/ 358 h 358"/>
                <a:gd name="T8" fmla="*/ 479 w 526"/>
                <a:gd name="T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358">
                  <a:moveTo>
                    <a:pt x="479" y="0"/>
                  </a:moveTo>
                  <a:lnTo>
                    <a:pt x="0" y="0"/>
                  </a:lnTo>
                  <a:lnTo>
                    <a:pt x="18" y="358"/>
                  </a:lnTo>
                  <a:lnTo>
                    <a:pt x="526" y="358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3135" y="2888"/>
              <a:ext cx="506" cy="400"/>
            </a:xfrm>
            <a:custGeom>
              <a:avLst/>
              <a:gdLst>
                <a:gd name="T0" fmla="*/ 487 w 506"/>
                <a:gd name="T1" fmla="*/ 0 h 358"/>
                <a:gd name="T2" fmla="*/ 0 w 506"/>
                <a:gd name="T3" fmla="*/ 0 h 358"/>
                <a:gd name="T4" fmla="*/ 19 w 506"/>
                <a:gd name="T5" fmla="*/ 358 h 358"/>
                <a:gd name="T6" fmla="*/ 506 w 506"/>
                <a:gd name="T7" fmla="*/ 358 h 358"/>
                <a:gd name="T8" fmla="*/ 487 w 506"/>
                <a:gd name="T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358">
                  <a:moveTo>
                    <a:pt x="487" y="0"/>
                  </a:moveTo>
                  <a:lnTo>
                    <a:pt x="0" y="0"/>
                  </a:lnTo>
                  <a:lnTo>
                    <a:pt x="19" y="358"/>
                  </a:lnTo>
                  <a:lnTo>
                    <a:pt x="506" y="358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487" y="1387"/>
              <a:ext cx="411" cy="183"/>
            </a:xfrm>
            <a:custGeom>
              <a:avLst/>
              <a:gdLst>
                <a:gd name="T0" fmla="*/ 55 w 411"/>
                <a:gd name="T1" fmla="*/ 0 h 183"/>
                <a:gd name="T2" fmla="*/ 411 w 411"/>
                <a:gd name="T3" fmla="*/ 0 h 183"/>
                <a:gd name="T4" fmla="*/ 372 w 411"/>
                <a:gd name="T5" fmla="*/ 183 h 183"/>
                <a:gd name="T6" fmla="*/ 0 w 411"/>
                <a:gd name="T7" fmla="*/ 183 h 183"/>
                <a:gd name="T8" fmla="*/ 55 w 411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183">
                  <a:moveTo>
                    <a:pt x="55" y="0"/>
                  </a:moveTo>
                  <a:lnTo>
                    <a:pt x="411" y="0"/>
                  </a:lnTo>
                  <a:lnTo>
                    <a:pt x="372" y="183"/>
                  </a:lnTo>
                  <a:lnTo>
                    <a:pt x="0" y="18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1888" y="1384"/>
              <a:ext cx="393" cy="186"/>
            </a:xfrm>
            <a:custGeom>
              <a:avLst/>
              <a:gdLst>
                <a:gd name="T0" fmla="*/ 36 w 393"/>
                <a:gd name="T1" fmla="*/ 0 h 186"/>
                <a:gd name="T2" fmla="*/ 393 w 393"/>
                <a:gd name="T3" fmla="*/ 0 h 186"/>
                <a:gd name="T4" fmla="*/ 380 w 393"/>
                <a:gd name="T5" fmla="*/ 186 h 186"/>
                <a:gd name="T6" fmla="*/ 0 w 393"/>
                <a:gd name="T7" fmla="*/ 186 h 186"/>
                <a:gd name="T8" fmla="*/ 36 w 393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186">
                  <a:moveTo>
                    <a:pt x="36" y="0"/>
                  </a:moveTo>
                  <a:lnTo>
                    <a:pt x="393" y="0"/>
                  </a:lnTo>
                  <a:lnTo>
                    <a:pt x="380" y="186"/>
                  </a:lnTo>
                  <a:lnTo>
                    <a:pt x="0" y="18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2292" y="1387"/>
              <a:ext cx="372" cy="183"/>
            </a:xfrm>
            <a:custGeom>
              <a:avLst/>
              <a:gdLst>
                <a:gd name="T0" fmla="*/ 13 w 372"/>
                <a:gd name="T1" fmla="*/ 0 h 183"/>
                <a:gd name="T2" fmla="*/ 372 w 372"/>
                <a:gd name="T3" fmla="*/ 0 h 183"/>
                <a:gd name="T4" fmla="*/ 372 w 372"/>
                <a:gd name="T5" fmla="*/ 183 h 183"/>
                <a:gd name="T6" fmla="*/ 0 w 372"/>
                <a:gd name="T7" fmla="*/ 183 h 183"/>
                <a:gd name="T8" fmla="*/ 13 w 372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183">
                  <a:moveTo>
                    <a:pt x="13" y="0"/>
                  </a:moveTo>
                  <a:lnTo>
                    <a:pt x="372" y="0"/>
                  </a:lnTo>
                  <a:lnTo>
                    <a:pt x="372" y="183"/>
                  </a:lnTo>
                  <a:lnTo>
                    <a:pt x="0" y="18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687" y="1387"/>
              <a:ext cx="368" cy="183"/>
            </a:xfrm>
            <a:custGeom>
              <a:avLst/>
              <a:gdLst>
                <a:gd name="T0" fmla="*/ 0 w 368"/>
                <a:gd name="T1" fmla="*/ 0 h 183"/>
                <a:gd name="T2" fmla="*/ 357 w 368"/>
                <a:gd name="T3" fmla="*/ 0 h 183"/>
                <a:gd name="T4" fmla="*/ 368 w 368"/>
                <a:gd name="T5" fmla="*/ 183 h 183"/>
                <a:gd name="T6" fmla="*/ 0 w 368"/>
                <a:gd name="T7" fmla="*/ 183 h 183"/>
                <a:gd name="T8" fmla="*/ 0 w 368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183">
                  <a:moveTo>
                    <a:pt x="0" y="0"/>
                  </a:moveTo>
                  <a:lnTo>
                    <a:pt x="357" y="0"/>
                  </a:lnTo>
                  <a:lnTo>
                    <a:pt x="368" y="183"/>
                  </a:lnTo>
                  <a:lnTo>
                    <a:pt x="0" y="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831" y="1387"/>
              <a:ext cx="408" cy="183"/>
            </a:xfrm>
            <a:custGeom>
              <a:avLst/>
              <a:gdLst>
                <a:gd name="T0" fmla="*/ 356 w 408"/>
                <a:gd name="T1" fmla="*/ 0 h 183"/>
                <a:gd name="T2" fmla="*/ 0 w 408"/>
                <a:gd name="T3" fmla="*/ 0 h 183"/>
                <a:gd name="T4" fmla="*/ 41 w 408"/>
                <a:gd name="T5" fmla="*/ 183 h 183"/>
                <a:gd name="T6" fmla="*/ 408 w 408"/>
                <a:gd name="T7" fmla="*/ 183 h 183"/>
                <a:gd name="T8" fmla="*/ 356 w 408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183">
                  <a:moveTo>
                    <a:pt x="356" y="0"/>
                  </a:moveTo>
                  <a:lnTo>
                    <a:pt x="0" y="0"/>
                  </a:lnTo>
                  <a:lnTo>
                    <a:pt x="41" y="183"/>
                  </a:lnTo>
                  <a:lnTo>
                    <a:pt x="408" y="183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 dirty="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450" y="1384"/>
              <a:ext cx="394" cy="186"/>
            </a:xfrm>
            <a:custGeom>
              <a:avLst/>
              <a:gdLst>
                <a:gd name="T0" fmla="*/ 360 w 394"/>
                <a:gd name="T1" fmla="*/ 0 h 186"/>
                <a:gd name="T2" fmla="*/ 0 w 394"/>
                <a:gd name="T3" fmla="*/ 0 h 186"/>
                <a:gd name="T4" fmla="*/ 13 w 394"/>
                <a:gd name="T5" fmla="*/ 186 h 186"/>
                <a:gd name="T6" fmla="*/ 394 w 394"/>
                <a:gd name="T7" fmla="*/ 186 h 186"/>
                <a:gd name="T8" fmla="*/ 360 w 394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186">
                  <a:moveTo>
                    <a:pt x="360" y="0"/>
                  </a:moveTo>
                  <a:lnTo>
                    <a:pt x="0" y="0"/>
                  </a:lnTo>
                  <a:lnTo>
                    <a:pt x="13" y="186"/>
                  </a:lnTo>
                  <a:lnTo>
                    <a:pt x="394" y="186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062" y="1387"/>
              <a:ext cx="378" cy="183"/>
            </a:xfrm>
            <a:custGeom>
              <a:avLst/>
              <a:gdLst>
                <a:gd name="T0" fmla="*/ 365 w 378"/>
                <a:gd name="T1" fmla="*/ 0 h 183"/>
                <a:gd name="T2" fmla="*/ 0 w 378"/>
                <a:gd name="T3" fmla="*/ 0 h 183"/>
                <a:gd name="T4" fmla="*/ 13 w 378"/>
                <a:gd name="T5" fmla="*/ 183 h 183"/>
                <a:gd name="T6" fmla="*/ 378 w 378"/>
                <a:gd name="T7" fmla="*/ 183 h 183"/>
                <a:gd name="T8" fmla="*/ 365 w 378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183">
                  <a:moveTo>
                    <a:pt x="365" y="0"/>
                  </a:moveTo>
                  <a:lnTo>
                    <a:pt x="0" y="0"/>
                  </a:lnTo>
                  <a:lnTo>
                    <a:pt x="13" y="183"/>
                  </a:lnTo>
                  <a:lnTo>
                    <a:pt x="378" y="18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 dirty="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464" y="2643"/>
              <a:ext cx="674" cy="222"/>
            </a:xfrm>
            <a:custGeom>
              <a:avLst/>
              <a:gdLst>
                <a:gd name="T0" fmla="*/ 0 w 674"/>
                <a:gd name="T1" fmla="*/ 222 h 222"/>
                <a:gd name="T2" fmla="*/ 606 w 674"/>
                <a:gd name="T3" fmla="*/ 222 h 222"/>
                <a:gd name="T4" fmla="*/ 674 w 674"/>
                <a:gd name="T5" fmla="*/ 0 h 222"/>
                <a:gd name="T6" fmla="*/ 93 w 674"/>
                <a:gd name="T7" fmla="*/ 0 h 222"/>
                <a:gd name="T8" fmla="*/ 0 w 674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4" h="222">
                  <a:moveTo>
                    <a:pt x="0" y="222"/>
                  </a:moveTo>
                  <a:lnTo>
                    <a:pt x="606" y="222"/>
                  </a:lnTo>
                  <a:lnTo>
                    <a:pt x="674" y="0"/>
                  </a:lnTo>
                  <a:lnTo>
                    <a:pt x="93" y="0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570" y="2408"/>
              <a:ext cx="641" cy="209"/>
            </a:xfrm>
            <a:custGeom>
              <a:avLst/>
              <a:gdLst>
                <a:gd name="T0" fmla="*/ 0 w 641"/>
                <a:gd name="T1" fmla="*/ 209 h 209"/>
                <a:gd name="T2" fmla="*/ 576 w 641"/>
                <a:gd name="T3" fmla="*/ 209 h 209"/>
                <a:gd name="T4" fmla="*/ 641 w 641"/>
                <a:gd name="T5" fmla="*/ 0 h 209"/>
                <a:gd name="T6" fmla="*/ 92 w 641"/>
                <a:gd name="T7" fmla="*/ 0 h 209"/>
                <a:gd name="T8" fmla="*/ 0 w 641"/>
                <a:gd name="T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09">
                  <a:moveTo>
                    <a:pt x="0" y="209"/>
                  </a:moveTo>
                  <a:lnTo>
                    <a:pt x="576" y="209"/>
                  </a:lnTo>
                  <a:lnTo>
                    <a:pt x="641" y="0"/>
                  </a:lnTo>
                  <a:lnTo>
                    <a:pt x="92" y="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69" y="2196"/>
              <a:ext cx="604" cy="188"/>
            </a:xfrm>
            <a:custGeom>
              <a:avLst/>
              <a:gdLst>
                <a:gd name="T0" fmla="*/ 0 w 604"/>
                <a:gd name="T1" fmla="*/ 188 h 188"/>
                <a:gd name="T2" fmla="*/ 547 w 604"/>
                <a:gd name="T3" fmla="*/ 188 h 188"/>
                <a:gd name="T4" fmla="*/ 604 w 604"/>
                <a:gd name="T5" fmla="*/ 0 h 188"/>
                <a:gd name="T6" fmla="*/ 84 w 604"/>
                <a:gd name="T7" fmla="*/ 0 h 188"/>
                <a:gd name="T8" fmla="*/ 0 w 604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188">
                  <a:moveTo>
                    <a:pt x="0" y="188"/>
                  </a:moveTo>
                  <a:lnTo>
                    <a:pt x="547" y="188"/>
                  </a:lnTo>
                  <a:lnTo>
                    <a:pt x="604" y="0"/>
                  </a:lnTo>
                  <a:lnTo>
                    <a:pt x="84" y="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60" y="2029"/>
              <a:ext cx="563" cy="147"/>
            </a:xfrm>
            <a:custGeom>
              <a:avLst/>
              <a:gdLst>
                <a:gd name="T0" fmla="*/ 0 w 563"/>
                <a:gd name="T1" fmla="*/ 147 h 147"/>
                <a:gd name="T2" fmla="*/ 513 w 563"/>
                <a:gd name="T3" fmla="*/ 147 h 147"/>
                <a:gd name="T4" fmla="*/ 563 w 563"/>
                <a:gd name="T5" fmla="*/ 0 h 147"/>
                <a:gd name="T6" fmla="*/ 68 w 563"/>
                <a:gd name="T7" fmla="*/ 0 h 147"/>
                <a:gd name="T8" fmla="*/ 0 w 563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147">
                  <a:moveTo>
                    <a:pt x="0" y="147"/>
                  </a:moveTo>
                  <a:lnTo>
                    <a:pt x="513" y="147"/>
                  </a:lnTo>
                  <a:lnTo>
                    <a:pt x="563" y="0"/>
                  </a:lnTo>
                  <a:lnTo>
                    <a:pt x="68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36" y="1867"/>
              <a:ext cx="536" cy="141"/>
            </a:xfrm>
            <a:custGeom>
              <a:avLst/>
              <a:gdLst>
                <a:gd name="T0" fmla="*/ 0 w 536"/>
                <a:gd name="T1" fmla="*/ 141 h 141"/>
                <a:gd name="T2" fmla="*/ 492 w 536"/>
                <a:gd name="T3" fmla="*/ 141 h 141"/>
                <a:gd name="T4" fmla="*/ 536 w 536"/>
                <a:gd name="T5" fmla="*/ 0 h 141"/>
                <a:gd name="T6" fmla="*/ 62 w 536"/>
                <a:gd name="T7" fmla="*/ 0 h 141"/>
                <a:gd name="T8" fmla="*/ 0 w 536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141">
                  <a:moveTo>
                    <a:pt x="0" y="141"/>
                  </a:moveTo>
                  <a:lnTo>
                    <a:pt x="492" y="141"/>
                  </a:lnTo>
                  <a:lnTo>
                    <a:pt x="536" y="0"/>
                  </a:lnTo>
                  <a:lnTo>
                    <a:pt x="62" y="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904" y="1721"/>
              <a:ext cx="513" cy="128"/>
            </a:xfrm>
            <a:custGeom>
              <a:avLst/>
              <a:gdLst>
                <a:gd name="T0" fmla="*/ 0 w 513"/>
                <a:gd name="T1" fmla="*/ 128 h 128"/>
                <a:gd name="T2" fmla="*/ 476 w 513"/>
                <a:gd name="T3" fmla="*/ 128 h 128"/>
                <a:gd name="T4" fmla="*/ 513 w 513"/>
                <a:gd name="T5" fmla="*/ 0 h 128"/>
                <a:gd name="T6" fmla="*/ 57 w 513"/>
                <a:gd name="T7" fmla="*/ 0 h 128"/>
                <a:gd name="T8" fmla="*/ 0 w 513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128">
                  <a:moveTo>
                    <a:pt x="0" y="128"/>
                  </a:moveTo>
                  <a:lnTo>
                    <a:pt x="476" y="128"/>
                  </a:lnTo>
                  <a:lnTo>
                    <a:pt x="513" y="0"/>
                  </a:lnTo>
                  <a:lnTo>
                    <a:pt x="57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 dirty="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971" y="1591"/>
              <a:ext cx="485" cy="112"/>
            </a:xfrm>
            <a:custGeom>
              <a:avLst/>
              <a:gdLst>
                <a:gd name="T0" fmla="*/ 0 w 485"/>
                <a:gd name="T1" fmla="*/ 112 h 112"/>
                <a:gd name="T2" fmla="*/ 451 w 485"/>
                <a:gd name="T3" fmla="*/ 112 h 112"/>
                <a:gd name="T4" fmla="*/ 485 w 485"/>
                <a:gd name="T5" fmla="*/ 0 h 112"/>
                <a:gd name="T6" fmla="*/ 50 w 485"/>
                <a:gd name="T7" fmla="*/ 0 h 112"/>
                <a:gd name="T8" fmla="*/ 0 w 485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" h="112">
                  <a:moveTo>
                    <a:pt x="0" y="112"/>
                  </a:moveTo>
                  <a:lnTo>
                    <a:pt x="451" y="112"/>
                  </a:lnTo>
                  <a:lnTo>
                    <a:pt x="485" y="0"/>
                  </a:lnTo>
                  <a:lnTo>
                    <a:pt x="5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026" y="1390"/>
              <a:ext cx="492" cy="185"/>
            </a:xfrm>
            <a:custGeom>
              <a:avLst/>
              <a:gdLst>
                <a:gd name="T0" fmla="*/ 0 w 492"/>
                <a:gd name="T1" fmla="*/ 185 h 185"/>
                <a:gd name="T2" fmla="*/ 435 w 492"/>
                <a:gd name="T3" fmla="*/ 185 h 185"/>
                <a:gd name="T4" fmla="*/ 492 w 492"/>
                <a:gd name="T5" fmla="*/ 0 h 185"/>
                <a:gd name="T6" fmla="*/ 81 w 492"/>
                <a:gd name="T7" fmla="*/ 0 h 185"/>
                <a:gd name="T8" fmla="*/ 0 w 492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" h="185">
                  <a:moveTo>
                    <a:pt x="0" y="185"/>
                  </a:moveTo>
                  <a:lnTo>
                    <a:pt x="435" y="185"/>
                  </a:lnTo>
                  <a:lnTo>
                    <a:pt x="492" y="0"/>
                  </a:lnTo>
                  <a:lnTo>
                    <a:pt x="81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 dirty="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575" y="1306"/>
              <a:ext cx="128" cy="63"/>
            </a:xfrm>
            <a:custGeom>
              <a:avLst/>
              <a:gdLst>
                <a:gd name="T0" fmla="*/ 16 w 128"/>
                <a:gd name="T1" fmla="*/ 37 h 63"/>
                <a:gd name="T2" fmla="*/ 0 w 128"/>
                <a:gd name="T3" fmla="*/ 0 h 63"/>
                <a:gd name="T4" fmla="*/ 92 w 128"/>
                <a:gd name="T5" fmla="*/ 0 h 63"/>
                <a:gd name="T6" fmla="*/ 128 w 128"/>
                <a:gd name="T7" fmla="*/ 63 h 63"/>
                <a:gd name="T8" fmla="*/ 76 w 128"/>
                <a:gd name="T9" fmla="*/ 63 h 63"/>
                <a:gd name="T10" fmla="*/ 65 w 128"/>
                <a:gd name="T11" fmla="*/ 37 h 63"/>
                <a:gd name="T12" fmla="*/ 16 w 128"/>
                <a:gd name="T13" fmla="*/ 3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63">
                  <a:moveTo>
                    <a:pt x="16" y="37"/>
                  </a:moveTo>
                  <a:lnTo>
                    <a:pt x="0" y="0"/>
                  </a:lnTo>
                  <a:lnTo>
                    <a:pt x="92" y="0"/>
                  </a:lnTo>
                  <a:lnTo>
                    <a:pt x="128" y="63"/>
                  </a:lnTo>
                  <a:lnTo>
                    <a:pt x="76" y="63"/>
                  </a:lnTo>
                  <a:lnTo>
                    <a:pt x="65" y="37"/>
                  </a:lnTo>
                  <a:lnTo>
                    <a:pt x="16" y="37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5000"/>
                    <a:lumOff val="3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6000000" scaled="0"/>
            </a:gradFill>
            <a:ln w="12700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91" y="3345"/>
              <a:ext cx="169" cy="50"/>
            </a:xfrm>
            <a:prstGeom prst="rect">
              <a:avLst/>
            </a:prstGeom>
            <a:gradFill>
              <a:gsLst>
                <a:gs pos="86000">
                  <a:schemeClr val="accent4">
                    <a:lumMod val="85000"/>
                    <a:lumOff val="15000"/>
                  </a:schemeClr>
                </a:gs>
                <a:gs pos="0">
                  <a:schemeClr val="accent4">
                    <a:lumMod val="85000"/>
                    <a:lumOff val="15000"/>
                  </a:schemeClr>
                </a:gs>
                <a:gs pos="100000">
                  <a:schemeClr val="bg1"/>
                </a:gs>
              </a:gsLst>
              <a:lin ang="0" scaled="0"/>
            </a:gradFill>
            <a:ln w="15875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91" y="3243"/>
              <a:ext cx="188" cy="102"/>
            </a:xfrm>
            <a:custGeom>
              <a:avLst/>
              <a:gdLst>
                <a:gd name="T0" fmla="*/ 0 w 188"/>
                <a:gd name="T1" fmla="*/ 102 h 102"/>
                <a:gd name="T2" fmla="*/ 52 w 188"/>
                <a:gd name="T3" fmla="*/ 0 h 102"/>
                <a:gd name="T4" fmla="*/ 112 w 188"/>
                <a:gd name="T5" fmla="*/ 0 h 102"/>
                <a:gd name="T6" fmla="*/ 81 w 188"/>
                <a:gd name="T7" fmla="*/ 60 h 102"/>
                <a:gd name="T8" fmla="*/ 188 w 188"/>
                <a:gd name="T9" fmla="*/ 60 h 102"/>
                <a:gd name="T10" fmla="*/ 169 w 188"/>
                <a:gd name="T11" fmla="*/ 102 h 102"/>
                <a:gd name="T12" fmla="*/ 0 w 188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02">
                  <a:moveTo>
                    <a:pt x="0" y="102"/>
                  </a:moveTo>
                  <a:lnTo>
                    <a:pt x="52" y="0"/>
                  </a:lnTo>
                  <a:lnTo>
                    <a:pt x="112" y="0"/>
                  </a:lnTo>
                  <a:lnTo>
                    <a:pt x="81" y="60"/>
                  </a:lnTo>
                  <a:lnTo>
                    <a:pt x="188" y="60"/>
                  </a:lnTo>
                  <a:lnTo>
                    <a:pt x="169" y="102"/>
                  </a:lnTo>
                  <a:lnTo>
                    <a:pt x="0" y="102"/>
                  </a:lnTo>
                  <a:close/>
                </a:path>
              </a:pathLst>
            </a:custGeom>
            <a:gradFill>
              <a:gsLst>
                <a:gs pos="74000">
                  <a:schemeClr val="bg2">
                    <a:lumMod val="9000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0" scaled="0"/>
            </a:gradFill>
            <a:ln w="15875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039" y="1301"/>
              <a:ext cx="128" cy="63"/>
            </a:xfrm>
            <a:custGeom>
              <a:avLst/>
              <a:gdLst>
                <a:gd name="T0" fmla="*/ 109 w 128"/>
                <a:gd name="T1" fmla="*/ 36 h 63"/>
                <a:gd name="T2" fmla="*/ 128 w 128"/>
                <a:gd name="T3" fmla="*/ 0 h 63"/>
                <a:gd name="T4" fmla="*/ 34 w 128"/>
                <a:gd name="T5" fmla="*/ 0 h 63"/>
                <a:gd name="T6" fmla="*/ 0 w 128"/>
                <a:gd name="T7" fmla="*/ 63 h 63"/>
                <a:gd name="T8" fmla="*/ 50 w 128"/>
                <a:gd name="T9" fmla="*/ 63 h 63"/>
                <a:gd name="T10" fmla="*/ 63 w 128"/>
                <a:gd name="T11" fmla="*/ 36 h 63"/>
                <a:gd name="T12" fmla="*/ 109 w 128"/>
                <a:gd name="T13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63">
                  <a:moveTo>
                    <a:pt x="109" y="36"/>
                  </a:moveTo>
                  <a:lnTo>
                    <a:pt x="128" y="0"/>
                  </a:lnTo>
                  <a:lnTo>
                    <a:pt x="34" y="0"/>
                  </a:lnTo>
                  <a:lnTo>
                    <a:pt x="0" y="63"/>
                  </a:lnTo>
                  <a:lnTo>
                    <a:pt x="50" y="63"/>
                  </a:lnTo>
                  <a:lnTo>
                    <a:pt x="63" y="36"/>
                  </a:lnTo>
                  <a:lnTo>
                    <a:pt x="109" y="36"/>
                  </a:lnTo>
                  <a:close/>
                </a:path>
              </a:pathLst>
            </a:custGeom>
            <a:gradFill>
              <a:gsLst>
                <a:gs pos="49000">
                  <a:schemeClr val="bg2">
                    <a:lumMod val="75000"/>
                  </a:schemeClr>
                </a:gs>
                <a:gs pos="0">
                  <a:schemeClr val="accent4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2700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</p:grpSp>
      <p:grpSp>
        <p:nvGrpSpPr>
          <p:cNvPr id="65" name="reflect_game_board"/>
          <p:cNvGrpSpPr/>
          <p:nvPr/>
        </p:nvGrpSpPr>
        <p:grpSpPr>
          <a:xfrm>
            <a:off x="651427" y="2621381"/>
            <a:ext cx="8012908" cy="2961681"/>
            <a:chOff x="651427" y="2621381"/>
            <a:chExt cx="8012908" cy="2961681"/>
          </a:xfrm>
        </p:grpSpPr>
        <p:sp>
          <p:nvSpPr>
            <p:cNvPr id="72" name="reflect"/>
            <p:cNvSpPr/>
            <p:nvPr/>
          </p:nvSpPr>
          <p:spPr>
            <a:xfrm>
              <a:off x="1682731" y="5244512"/>
              <a:ext cx="779106" cy="338550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1226"/>
                <a:gd name="connsiteY0" fmla="*/ 163884 h 163884"/>
                <a:gd name="connsiteX1" fmla="*/ 671226 w 671226"/>
                <a:gd name="connsiteY1" fmla="*/ 0 h 163884"/>
                <a:gd name="connsiteX2" fmla="*/ 620050 w 671226"/>
                <a:gd name="connsiteY2" fmla="*/ 161990 h 163884"/>
                <a:gd name="connsiteX3" fmla="*/ 0 w 671226"/>
                <a:gd name="connsiteY3" fmla="*/ 163884 h 163884"/>
                <a:gd name="connsiteX0" fmla="*/ 0 w 795363"/>
                <a:gd name="connsiteY0" fmla="*/ 383944 h 383944"/>
                <a:gd name="connsiteX1" fmla="*/ 795363 w 795363"/>
                <a:gd name="connsiteY1" fmla="*/ 0 h 383944"/>
                <a:gd name="connsiteX2" fmla="*/ 620050 w 795363"/>
                <a:gd name="connsiteY2" fmla="*/ 382050 h 383944"/>
                <a:gd name="connsiteX3" fmla="*/ 0 w 795363"/>
                <a:gd name="connsiteY3" fmla="*/ 383944 h 383944"/>
                <a:gd name="connsiteX0" fmla="*/ 0 w 795363"/>
                <a:gd name="connsiteY0" fmla="*/ 383944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83944 h 397097"/>
                <a:gd name="connsiteX0" fmla="*/ 0 w 795363"/>
                <a:gd name="connsiteY0" fmla="*/ 393348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93348 h 397097"/>
                <a:gd name="connsiteX0" fmla="*/ 0 w 795363"/>
                <a:gd name="connsiteY0" fmla="*/ 393348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93348 h 397097"/>
                <a:gd name="connsiteX0" fmla="*/ 0 w 787840"/>
                <a:gd name="connsiteY0" fmla="*/ 402752 h 406501"/>
                <a:gd name="connsiteX1" fmla="*/ 787840 w 787840"/>
                <a:gd name="connsiteY1" fmla="*/ 0 h 406501"/>
                <a:gd name="connsiteX2" fmla="*/ 687761 w 787840"/>
                <a:gd name="connsiteY2" fmla="*/ 406501 h 406501"/>
                <a:gd name="connsiteX3" fmla="*/ 0 w 787840"/>
                <a:gd name="connsiteY3" fmla="*/ 402752 h 406501"/>
                <a:gd name="connsiteX0" fmla="*/ 0 w 793483"/>
                <a:gd name="connsiteY0" fmla="*/ 402752 h 406501"/>
                <a:gd name="connsiteX1" fmla="*/ 793483 w 793483"/>
                <a:gd name="connsiteY1" fmla="*/ 0 h 406501"/>
                <a:gd name="connsiteX2" fmla="*/ 687761 w 793483"/>
                <a:gd name="connsiteY2" fmla="*/ 406501 h 406501"/>
                <a:gd name="connsiteX3" fmla="*/ 0 w 793483"/>
                <a:gd name="connsiteY3" fmla="*/ 402752 h 406501"/>
                <a:gd name="connsiteX0" fmla="*/ 0 w 793483"/>
                <a:gd name="connsiteY0" fmla="*/ 402752 h 406501"/>
                <a:gd name="connsiteX1" fmla="*/ 793483 w 793483"/>
                <a:gd name="connsiteY1" fmla="*/ 0 h 406501"/>
                <a:gd name="connsiteX2" fmla="*/ 687761 w 793483"/>
                <a:gd name="connsiteY2" fmla="*/ 406501 h 406501"/>
                <a:gd name="connsiteX3" fmla="*/ 0 w 793483"/>
                <a:gd name="connsiteY3" fmla="*/ 402752 h 406501"/>
                <a:gd name="connsiteX0" fmla="*/ 0 w 754325"/>
                <a:gd name="connsiteY0" fmla="*/ 402752 h 406501"/>
                <a:gd name="connsiteX1" fmla="*/ 754325 w 754325"/>
                <a:gd name="connsiteY1" fmla="*/ 0 h 406501"/>
                <a:gd name="connsiteX2" fmla="*/ 687761 w 754325"/>
                <a:gd name="connsiteY2" fmla="*/ 406501 h 406501"/>
                <a:gd name="connsiteX3" fmla="*/ 0 w 754325"/>
                <a:gd name="connsiteY3" fmla="*/ 402752 h 406501"/>
                <a:gd name="connsiteX0" fmla="*/ 0 w 754325"/>
                <a:gd name="connsiteY0" fmla="*/ 402752 h 402752"/>
                <a:gd name="connsiteX1" fmla="*/ 754325 w 754325"/>
                <a:gd name="connsiteY1" fmla="*/ 0 h 402752"/>
                <a:gd name="connsiteX2" fmla="*/ 705165 w 754325"/>
                <a:gd name="connsiteY2" fmla="*/ 402150 h 402752"/>
                <a:gd name="connsiteX3" fmla="*/ 0 w 754325"/>
                <a:gd name="connsiteY3" fmla="*/ 402752 h 402752"/>
                <a:gd name="connsiteX0" fmla="*/ 0 w 632499"/>
                <a:gd name="connsiteY0" fmla="*/ 402752 h 402752"/>
                <a:gd name="connsiteX1" fmla="*/ 632499 w 632499"/>
                <a:gd name="connsiteY1" fmla="*/ 0 h 402752"/>
                <a:gd name="connsiteX2" fmla="*/ 583339 w 632499"/>
                <a:gd name="connsiteY2" fmla="*/ 402150 h 402752"/>
                <a:gd name="connsiteX3" fmla="*/ 0 w 632499"/>
                <a:gd name="connsiteY3" fmla="*/ 402752 h 402752"/>
                <a:gd name="connsiteX0" fmla="*/ 0 w 632499"/>
                <a:gd name="connsiteY0" fmla="*/ 402752 h 402752"/>
                <a:gd name="connsiteX1" fmla="*/ 632499 w 632499"/>
                <a:gd name="connsiteY1" fmla="*/ 0 h 402752"/>
                <a:gd name="connsiteX2" fmla="*/ 583339 w 632499"/>
                <a:gd name="connsiteY2" fmla="*/ 402150 h 402752"/>
                <a:gd name="connsiteX3" fmla="*/ 0 w 632499"/>
                <a:gd name="connsiteY3" fmla="*/ 402752 h 402752"/>
                <a:gd name="connsiteX0" fmla="*/ 0 w 632499"/>
                <a:gd name="connsiteY0" fmla="*/ 402752 h 406501"/>
                <a:gd name="connsiteX1" fmla="*/ 632499 w 632499"/>
                <a:gd name="connsiteY1" fmla="*/ 0 h 406501"/>
                <a:gd name="connsiteX2" fmla="*/ 581164 w 632499"/>
                <a:gd name="connsiteY2" fmla="*/ 406501 h 406501"/>
                <a:gd name="connsiteX3" fmla="*/ 0 w 632499"/>
                <a:gd name="connsiteY3" fmla="*/ 402752 h 406501"/>
                <a:gd name="connsiteX0" fmla="*/ 0 w 632499"/>
                <a:gd name="connsiteY0" fmla="*/ 402752 h 406501"/>
                <a:gd name="connsiteX1" fmla="*/ 632499 w 632499"/>
                <a:gd name="connsiteY1" fmla="*/ 0 h 406501"/>
                <a:gd name="connsiteX2" fmla="*/ 581164 w 632499"/>
                <a:gd name="connsiteY2" fmla="*/ 406501 h 406501"/>
                <a:gd name="connsiteX3" fmla="*/ 0 w 632499"/>
                <a:gd name="connsiteY3" fmla="*/ 402752 h 406501"/>
                <a:gd name="connsiteX0" fmla="*/ 0 w 632499"/>
                <a:gd name="connsiteY0" fmla="*/ 402752 h 404326"/>
                <a:gd name="connsiteX1" fmla="*/ 632499 w 632499"/>
                <a:gd name="connsiteY1" fmla="*/ 0 h 404326"/>
                <a:gd name="connsiteX2" fmla="*/ 581164 w 632499"/>
                <a:gd name="connsiteY2" fmla="*/ 404326 h 404326"/>
                <a:gd name="connsiteX3" fmla="*/ 0 w 632499"/>
                <a:gd name="connsiteY3" fmla="*/ 402752 h 404326"/>
                <a:gd name="connsiteX0" fmla="*/ 0 w 615384"/>
                <a:gd name="connsiteY0" fmla="*/ 265833 h 267407"/>
                <a:gd name="connsiteX1" fmla="*/ 615384 w 615384"/>
                <a:gd name="connsiteY1" fmla="*/ 0 h 267407"/>
                <a:gd name="connsiteX2" fmla="*/ 581164 w 615384"/>
                <a:gd name="connsiteY2" fmla="*/ 267407 h 267407"/>
                <a:gd name="connsiteX3" fmla="*/ 0 w 615384"/>
                <a:gd name="connsiteY3" fmla="*/ 265833 h 26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384" h="267407">
                  <a:moveTo>
                    <a:pt x="0" y="265833"/>
                  </a:moveTo>
                  <a:cubicBezTo>
                    <a:pt x="111076" y="127621"/>
                    <a:pt x="313245" y="6945"/>
                    <a:pt x="615384" y="0"/>
                  </a:cubicBezTo>
                  <a:lnTo>
                    <a:pt x="581164" y="267407"/>
                  </a:lnTo>
                  <a:lnTo>
                    <a:pt x="0" y="265833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flect"/>
            <p:cNvSpPr/>
            <p:nvPr/>
          </p:nvSpPr>
          <p:spPr>
            <a:xfrm>
              <a:off x="1634219" y="2897543"/>
              <a:ext cx="673607" cy="163884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607" h="163884">
                  <a:moveTo>
                    <a:pt x="0" y="163884"/>
                  </a:moveTo>
                  <a:cubicBezTo>
                    <a:pt x="167502" y="89622"/>
                    <a:pt x="371468" y="6945"/>
                    <a:pt x="673607" y="0"/>
                  </a:cubicBezTo>
                  <a:lnTo>
                    <a:pt x="620050" y="161990"/>
                  </a:lnTo>
                  <a:lnTo>
                    <a:pt x="0" y="163884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flect"/>
            <p:cNvSpPr/>
            <p:nvPr/>
          </p:nvSpPr>
          <p:spPr>
            <a:xfrm>
              <a:off x="1569437" y="3131334"/>
              <a:ext cx="668456" cy="163884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68456"/>
                <a:gd name="connsiteY0" fmla="*/ 163884 h 163884"/>
                <a:gd name="connsiteX1" fmla="*/ 668456 w 668456"/>
                <a:gd name="connsiteY1" fmla="*/ 0 h 163884"/>
                <a:gd name="connsiteX2" fmla="*/ 620050 w 668456"/>
                <a:gd name="connsiteY2" fmla="*/ 161990 h 163884"/>
                <a:gd name="connsiteX3" fmla="*/ 0 w 668456"/>
                <a:gd name="connsiteY3" fmla="*/ 163884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456" h="163884">
                  <a:moveTo>
                    <a:pt x="0" y="163884"/>
                  </a:moveTo>
                  <a:cubicBezTo>
                    <a:pt x="167502" y="89622"/>
                    <a:pt x="366317" y="6945"/>
                    <a:pt x="668456" y="0"/>
                  </a:cubicBezTo>
                  <a:lnTo>
                    <a:pt x="620050" y="161990"/>
                  </a:lnTo>
                  <a:lnTo>
                    <a:pt x="0" y="163884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flect"/>
            <p:cNvSpPr/>
            <p:nvPr/>
          </p:nvSpPr>
          <p:spPr>
            <a:xfrm>
              <a:off x="1487623" y="3378944"/>
              <a:ext cx="673607" cy="163884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607" h="163884">
                  <a:moveTo>
                    <a:pt x="0" y="163884"/>
                  </a:moveTo>
                  <a:cubicBezTo>
                    <a:pt x="167502" y="89622"/>
                    <a:pt x="371468" y="6945"/>
                    <a:pt x="673607" y="0"/>
                  </a:cubicBezTo>
                  <a:lnTo>
                    <a:pt x="620050" y="161990"/>
                  </a:lnTo>
                  <a:lnTo>
                    <a:pt x="0" y="163884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flect"/>
            <p:cNvSpPr/>
            <p:nvPr/>
          </p:nvSpPr>
          <p:spPr>
            <a:xfrm>
              <a:off x="1391013" y="3647650"/>
              <a:ext cx="685755" cy="166252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5989"/>
                <a:gd name="connsiteY0" fmla="*/ 163884 h 163884"/>
                <a:gd name="connsiteX1" fmla="*/ 675989 w 675989"/>
                <a:gd name="connsiteY1" fmla="*/ 0 h 163884"/>
                <a:gd name="connsiteX2" fmla="*/ 620050 w 675989"/>
                <a:gd name="connsiteY2" fmla="*/ 161990 h 163884"/>
                <a:gd name="connsiteX3" fmla="*/ 0 w 675989"/>
                <a:gd name="connsiteY3" fmla="*/ 163884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989" h="163884">
                  <a:moveTo>
                    <a:pt x="0" y="163884"/>
                  </a:moveTo>
                  <a:cubicBezTo>
                    <a:pt x="167502" y="89622"/>
                    <a:pt x="373850" y="6945"/>
                    <a:pt x="675989" y="0"/>
                  </a:cubicBezTo>
                  <a:lnTo>
                    <a:pt x="620050" y="161990"/>
                  </a:lnTo>
                  <a:lnTo>
                    <a:pt x="0" y="163884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flect"/>
            <p:cNvSpPr/>
            <p:nvPr/>
          </p:nvSpPr>
          <p:spPr>
            <a:xfrm>
              <a:off x="1255713" y="3963697"/>
              <a:ext cx="730401" cy="178332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1226"/>
                <a:gd name="connsiteY0" fmla="*/ 163884 h 163884"/>
                <a:gd name="connsiteX1" fmla="*/ 671226 w 671226"/>
                <a:gd name="connsiteY1" fmla="*/ 0 h 163884"/>
                <a:gd name="connsiteX2" fmla="*/ 620050 w 671226"/>
                <a:gd name="connsiteY2" fmla="*/ 161990 h 163884"/>
                <a:gd name="connsiteX3" fmla="*/ 0 w 671226"/>
                <a:gd name="connsiteY3" fmla="*/ 163884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226" h="163884">
                  <a:moveTo>
                    <a:pt x="0" y="163884"/>
                  </a:moveTo>
                  <a:cubicBezTo>
                    <a:pt x="167502" y="89622"/>
                    <a:pt x="369087" y="6945"/>
                    <a:pt x="671226" y="0"/>
                  </a:cubicBezTo>
                  <a:lnTo>
                    <a:pt x="620050" y="161990"/>
                  </a:lnTo>
                  <a:lnTo>
                    <a:pt x="0" y="163884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flect"/>
            <p:cNvSpPr/>
            <p:nvPr/>
          </p:nvSpPr>
          <p:spPr>
            <a:xfrm>
              <a:off x="1071948" y="4317286"/>
              <a:ext cx="807540" cy="197166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1226"/>
                <a:gd name="connsiteY0" fmla="*/ 163884 h 163884"/>
                <a:gd name="connsiteX1" fmla="*/ 671226 w 671226"/>
                <a:gd name="connsiteY1" fmla="*/ 0 h 163884"/>
                <a:gd name="connsiteX2" fmla="*/ 620050 w 671226"/>
                <a:gd name="connsiteY2" fmla="*/ 161990 h 163884"/>
                <a:gd name="connsiteX3" fmla="*/ 0 w 671226"/>
                <a:gd name="connsiteY3" fmla="*/ 163884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226" h="163884">
                  <a:moveTo>
                    <a:pt x="0" y="163884"/>
                  </a:moveTo>
                  <a:cubicBezTo>
                    <a:pt x="167502" y="89622"/>
                    <a:pt x="369087" y="6945"/>
                    <a:pt x="671226" y="0"/>
                  </a:cubicBezTo>
                  <a:lnTo>
                    <a:pt x="620050" y="161990"/>
                  </a:lnTo>
                  <a:lnTo>
                    <a:pt x="0" y="163884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flect"/>
            <p:cNvSpPr/>
            <p:nvPr/>
          </p:nvSpPr>
          <p:spPr>
            <a:xfrm>
              <a:off x="912870" y="4698083"/>
              <a:ext cx="849804" cy="207485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1226"/>
                <a:gd name="connsiteY0" fmla="*/ 163884 h 163884"/>
                <a:gd name="connsiteX1" fmla="*/ 671226 w 671226"/>
                <a:gd name="connsiteY1" fmla="*/ 0 h 163884"/>
                <a:gd name="connsiteX2" fmla="*/ 620050 w 671226"/>
                <a:gd name="connsiteY2" fmla="*/ 161990 h 163884"/>
                <a:gd name="connsiteX3" fmla="*/ 0 w 671226"/>
                <a:gd name="connsiteY3" fmla="*/ 163884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226" h="163884">
                  <a:moveTo>
                    <a:pt x="0" y="163884"/>
                  </a:moveTo>
                  <a:cubicBezTo>
                    <a:pt x="167502" y="89622"/>
                    <a:pt x="369087" y="6945"/>
                    <a:pt x="671226" y="0"/>
                  </a:cubicBezTo>
                  <a:lnTo>
                    <a:pt x="620050" y="161990"/>
                  </a:lnTo>
                  <a:lnTo>
                    <a:pt x="0" y="163884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flect"/>
            <p:cNvSpPr/>
            <p:nvPr/>
          </p:nvSpPr>
          <p:spPr>
            <a:xfrm>
              <a:off x="651427" y="5066280"/>
              <a:ext cx="1004587" cy="514650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1226"/>
                <a:gd name="connsiteY0" fmla="*/ 163884 h 163884"/>
                <a:gd name="connsiteX1" fmla="*/ 671226 w 671226"/>
                <a:gd name="connsiteY1" fmla="*/ 0 h 163884"/>
                <a:gd name="connsiteX2" fmla="*/ 620050 w 671226"/>
                <a:gd name="connsiteY2" fmla="*/ 161990 h 163884"/>
                <a:gd name="connsiteX3" fmla="*/ 0 w 671226"/>
                <a:gd name="connsiteY3" fmla="*/ 163884 h 163884"/>
                <a:gd name="connsiteX0" fmla="*/ 0 w 795363"/>
                <a:gd name="connsiteY0" fmla="*/ 383944 h 383944"/>
                <a:gd name="connsiteX1" fmla="*/ 795363 w 795363"/>
                <a:gd name="connsiteY1" fmla="*/ 0 h 383944"/>
                <a:gd name="connsiteX2" fmla="*/ 620050 w 795363"/>
                <a:gd name="connsiteY2" fmla="*/ 382050 h 383944"/>
                <a:gd name="connsiteX3" fmla="*/ 0 w 795363"/>
                <a:gd name="connsiteY3" fmla="*/ 383944 h 383944"/>
                <a:gd name="connsiteX0" fmla="*/ 0 w 795363"/>
                <a:gd name="connsiteY0" fmla="*/ 383944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83944 h 397097"/>
                <a:gd name="connsiteX0" fmla="*/ 0 w 795363"/>
                <a:gd name="connsiteY0" fmla="*/ 393348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93348 h 397097"/>
                <a:gd name="connsiteX0" fmla="*/ 0 w 795363"/>
                <a:gd name="connsiteY0" fmla="*/ 393348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93348 h 397097"/>
                <a:gd name="connsiteX0" fmla="*/ 0 w 787840"/>
                <a:gd name="connsiteY0" fmla="*/ 402752 h 406501"/>
                <a:gd name="connsiteX1" fmla="*/ 787840 w 787840"/>
                <a:gd name="connsiteY1" fmla="*/ 0 h 406501"/>
                <a:gd name="connsiteX2" fmla="*/ 687761 w 787840"/>
                <a:gd name="connsiteY2" fmla="*/ 406501 h 406501"/>
                <a:gd name="connsiteX3" fmla="*/ 0 w 787840"/>
                <a:gd name="connsiteY3" fmla="*/ 402752 h 406501"/>
                <a:gd name="connsiteX0" fmla="*/ 0 w 793483"/>
                <a:gd name="connsiteY0" fmla="*/ 402752 h 406501"/>
                <a:gd name="connsiteX1" fmla="*/ 793483 w 793483"/>
                <a:gd name="connsiteY1" fmla="*/ 0 h 406501"/>
                <a:gd name="connsiteX2" fmla="*/ 687761 w 793483"/>
                <a:gd name="connsiteY2" fmla="*/ 406501 h 406501"/>
                <a:gd name="connsiteX3" fmla="*/ 0 w 793483"/>
                <a:gd name="connsiteY3" fmla="*/ 402752 h 406501"/>
                <a:gd name="connsiteX0" fmla="*/ 0 w 793483"/>
                <a:gd name="connsiteY0" fmla="*/ 402752 h 406501"/>
                <a:gd name="connsiteX1" fmla="*/ 793483 w 793483"/>
                <a:gd name="connsiteY1" fmla="*/ 0 h 406501"/>
                <a:gd name="connsiteX2" fmla="*/ 687761 w 793483"/>
                <a:gd name="connsiteY2" fmla="*/ 406501 h 406501"/>
                <a:gd name="connsiteX3" fmla="*/ 0 w 793483"/>
                <a:gd name="connsiteY3" fmla="*/ 402752 h 40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483" h="406501">
                  <a:moveTo>
                    <a:pt x="0" y="402752"/>
                  </a:moveTo>
                  <a:cubicBezTo>
                    <a:pt x="111076" y="264540"/>
                    <a:pt x="491344" y="6945"/>
                    <a:pt x="793483" y="0"/>
                  </a:cubicBezTo>
                  <a:lnTo>
                    <a:pt x="687761" y="406501"/>
                  </a:lnTo>
                  <a:lnTo>
                    <a:pt x="0" y="402752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flect"/>
            <p:cNvSpPr/>
            <p:nvPr/>
          </p:nvSpPr>
          <p:spPr>
            <a:xfrm>
              <a:off x="2530235" y="5230471"/>
              <a:ext cx="770368" cy="350468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1226"/>
                <a:gd name="connsiteY0" fmla="*/ 163884 h 163884"/>
                <a:gd name="connsiteX1" fmla="*/ 671226 w 671226"/>
                <a:gd name="connsiteY1" fmla="*/ 0 h 163884"/>
                <a:gd name="connsiteX2" fmla="*/ 620050 w 671226"/>
                <a:gd name="connsiteY2" fmla="*/ 161990 h 163884"/>
                <a:gd name="connsiteX3" fmla="*/ 0 w 671226"/>
                <a:gd name="connsiteY3" fmla="*/ 163884 h 163884"/>
                <a:gd name="connsiteX0" fmla="*/ 0 w 795363"/>
                <a:gd name="connsiteY0" fmla="*/ 383944 h 383944"/>
                <a:gd name="connsiteX1" fmla="*/ 795363 w 795363"/>
                <a:gd name="connsiteY1" fmla="*/ 0 h 383944"/>
                <a:gd name="connsiteX2" fmla="*/ 620050 w 795363"/>
                <a:gd name="connsiteY2" fmla="*/ 382050 h 383944"/>
                <a:gd name="connsiteX3" fmla="*/ 0 w 795363"/>
                <a:gd name="connsiteY3" fmla="*/ 383944 h 383944"/>
                <a:gd name="connsiteX0" fmla="*/ 0 w 795363"/>
                <a:gd name="connsiteY0" fmla="*/ 383944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83944 h 397097"/>
                <a:gd name="connsiteX0" fmla="*/ 0 w 795363"/>
                <a:gd name="connsiteY0" fmla="*/ 393348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93348 h 397097"/>
                <a:gd name="connsiteX0" fmla="*/ 0 w 795363"/>
                <a:gd name="connsiteY0" fmla="*/ 393348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93348 h 397097"/>
                <a:gd name="connsiteX0" fmla="*/ 0 w 787840"/>
                <a:gd name="connsiteY0" fmla="*/ 402752 h 406501"/>
                <a:gd name="connsiteX1" fmla="*/ 787840 w 787840"/>
                <a:gd name="connsiteY1" fmla="*/ 0 h 406501"/>
                <a:gd name="connsiteX2" fmla="*/ 687761 w 787840"/>
                <a:gd name="connsiteY2" fmla="*/ 406501 h 406501"/>
                <a:gd name="connsiteX3" fmla="*/ 0 w 787840"/>
                <a:gd name="connsiteY3" fmla="*/ 402752 h 406501"/>
                <a:gd name="connsiteX0" fmla="*/ 0 w 793483"/>
                <a:gd name="connsiteY0" fmla="*/ 402752 h 406501"/>
                <a:gd name="connsiteX1" fmla="*/ 793483 w 793483"/>
                <a:gd name="connsiteY1" fmla="*/ 0 h 406501"/>
                <a:gd name="connsiteX2" fmla="*/ 687761 w 793483"/>
                <a:gd name="connsiteY2" fmla="*/ 406501 h 406501"/>
                <a:gd name="connsiteX3" fmla="*/ 0 w 793483"/>
                <a:gd name="connsiteY3" fmla="*/ 402752 h 406501"/>
                <a:gd name="connsiteX0" fmla="*/ 0 w 793483"/>
                <a:gd name="connsiteY0" fmla="*/ 402752 h 406501"/>
                <a:gd name="connsiteX1" fmla="*/ 793483 w 793483"/>
                <a:gd name="connsiteY1" fmla="*/ 0 h 406501"/>
                <a:gd name="connsiteX2" fmla="*/ 687761 w 793483"/>
                <a:gd name="connsiteY2" fmla="*/ 406501 h 406501"/>
                <a:gd name="connsiteX3" fmla="*/ 0 w 793483"/>
                <a:gd name="connsiteY3" fmla="*/ 402752 h 406501"/>
                <a:gd name="connsiteX0" fmla="*/ 0 w 754325"/>
                <a:gd name="connsiteY0" fmla="*/ 402752 h 406501"/>
                <a:gd name="connsiteX1" fmla="*/ 754325 w 754325"/>
                <a:gd name="connsiteY1" fmla="*/ 0 h 406501"/>
                <a:gd name="connsiteX2" fmla="*/ 687761 w 754325"/>
                <a:gd name="connsiteY2" fmla="*/ 406501 h 406501"/>
                <a:gd name="connsiteX3" fmla="*/ 0 w 754325"/>
                <a:gd name="connsiteY3" fmla="*/ 402752 h 406501"/>
                <a:gd name="connsiteX0" fmla="*/ 0 w 754325"/>
                <a:gd name="connsiteY0" fmla="*/ 402752 h 402752"/>
                <a:gd name="connsiteX1" fmla="*/ 754325 w 754325"/>
                <a:gd name="connsiteY1" fmla="*/ 0 h 402752"/>
                <a:gd name="connsiteX2" fmla="*/ 705165 w 754325"/>
                <a:gd name="connsiteY2" fmla="*/ 402150 h 402752"/>
                <a:gd name="connsiteX3" fmla="*/ 0 w 754325"/>
                <a:gd name="connsiteY3" fmla="*/ 402752 h 402752"/>
                <a:gd name="connsiteX0" fmla="*/ 0 w 632499"/>
                <a:gd name="connsiteY0" fmla="*/ 402752 h 402752"/>
                <a:gd name="connsiteX1" fmla="*/ 632499 w 632499"/>
                <a:gd name="connsiteY1" fmla="*/ 0 h 402752"/>
                <a:gd name="connsiteX2" fmla="*/ 583339 w 632499"/>
                <a:gd name="connsiteY2" fmla="*/ 402150 h 402752"/>
                <a:gd name="connsiteX3" fmla="*/ 0 w 632499"/>
                <a:gd name="connsiteY3" fmla="*/ 402752 h 402752"/>
                <a:gd name="connsiteX0" fmla="*/ 0 w 632499"/>
                <a:gd name="connsiteY0" fmla="*/ 402752 h 402752"/>
                <a:gd name="connsiteX1" fmla="*/ 632499 w 632499"/>
                <a:gd name="connsiteY1" fmla="*/ 0 h 402752"/>
                <a:gd name="connsiteX2" fmla="*/ 583339 w 632499"/>
                <a:gd name="connsiteY2" fmla="*/ 402150 h 402752"/>
                <a:gd name="connsiteX3" fmla="*/ 0 w 632499"/>
                <a:gd name="connsiteY3" fmla="*/ 402752 h 402752"/>
                <a:gd name="connsiteX0" fmla="*/ 0 w 632499"/>
                <a:gd name="connsiteY0" fmla="*/ 402752 h 406501"/>
                <a:gd name="connsiteX1" fmla="*/ 632499 w 632499"/>
                <a:gd name="connsiteY1" fmla="*/ 0 h 406501"/>
                <a:gd name="connsiteX2" fmla="*/ 581164 w 632499"/>
                <a:gd name="connsiteY2" fmla="*/ 406501 h 406501"/>
                <a:gd name="connsiteX3" fmla="*/ 0 w 632499"/>
                <a:gd name="connsiteY3" fmla="*/ 402752 h 406501"/>
                <a:gd name="connsiteX0" fmla="*/ 0 w 632499"/>
                <a:gd name="connsiteY0" fmla="*/ 402752 h 406501"/>
                <a:gd name="connsiteX1" fmla="*/ 632499 w 632499"/>
                <a:gd name="connsiteY1" fmla="*/ 0 h 406501"/>
                <a:gd name="connsiteX2" fmla="*/ 581164 w 632499"/>
                <a:gd name="connsiteY2" fmla="*/ 406501 h 406501"/>
                <a:gd name="connsiteX3" fmla="*/ 0 w 632499"/>
                <a:gd name="connsiteY3" fmla="*/ 402752 h 406501"/>
                <a:gd name="connsiteX0" fmla="*/ 0 w 632499"/>
                <a:gd name="connsiteY0" fmla="*/ 402752 h 404326"/>
                <a:gd name="connsiteX1" fmla="*/ 632499 w 632499"/>
                <a:gd name="connsiteY1" fmla="*/ 0 h 404326"/>
                <a:gd name="connsiteX2" fmla="*/ 581164 w 632499"/>
                <a:gd name="connsiteY2" fmla="*/ 404326 h 404326"/>
                <a:gd name="connsiteX3" fmla="*/ 0 w 632499"/>
                <a:gd name="connsiteY3" fmla="*/ 402752 h 404326"/>
                <a:gd name="connsiteX0" fmla="*/ 0 w 616683"/>
                <a:gd name="connsiteY0" fmla="*/ 405389 h 406963"/>
                <a:gd name="connsiteX1" fmla="*/ 616683 w 616683"/>
                <a:gd name="connsiteY1" fmla="*/ 0 h 406963"/>
                <a:gd name="connsiteX2" fmla="*/ 581164 w 616683"/>
                <a:gd name="connsiteY2" fmla="*/ 406963 h 406963"/>
                <a:gd name="connsiteX3" fmla="*/ 0 w 616683"/>
                <a:gd name="connsiteY3" fmla="*/ 405389 h 406963"/>
                <a:gd name="connsiteX0" fmla="*/ 0 w 616683"/>
                <a:gd name="connsiteY0" fmla="*/ 405389 h 409600"/>
                <a:gd name="connsiteX1" fmla="*/ 616683 w 616683"/>
                <a:gd name="connsiteY1" fmla="*/ 0 h 409600"/>
                <a:gd name="connsiteX2" fmla="*/ 599615 w 616683"/>
                <a:gd name="connsiteY2" fmla="*/ 409600 h 409600"/>
                <a:gd name="connsiteX3" fmla="*/ 0 w 616683"/>
                <a:gd name="connsiteY3" fmla="*/ 405389 h 409600"/>
                <a:gd name="connsiteX0" fmla="*/ 0 w 618752"/>
                <a:gd name="connsiteY0" fmla="*/ 413667 h 413667"/>
                <a:gd name="connsiteX1" fmla="*/ 618752 w 618752"/>
                <a:gd name="connsiteY1" fmla="*/ 0 h 413667"/>
                <a:gd name="connsiteX2" fmla="*/ 601684 w 618752"/>
                <a:gd name="connsiteY2" fmla="*/ 409600 h 413667"/>
                <a:gd name="connsiteX3" fmla="*/ 0 w 618752"/>
                <a:gd name="connsiteY3" fmla="*/ 413667 h 413667"/>
                <a:gd name="connsiteX0" fmla="*/ 0 w 618752"/>
                <a:gd name="connsiteY0" fmla="*/ 413667 h 413739"/>
                <a:gd name="connsiteX1" fmla="*/ 618752 w 618752"/>
                <a:gd name="connsiteY1" fmla="*/ 0 h 413739"/>
                <a:gd name="connsiteX2" fmla="*/ 605823 w 618752"/>
                <a:gd name="connsiteY2" fmla="*/ 413739 h 413739"/>
                <a:gd name="connsiteX3" fmla="*/ 0 w 618752"/>
                <a:gd name="connsiteY3" fmla="*/ 413667 h 413739"/>
                <a:gd name="connsiteX0" fmla="*/ 0 w 608483"/>
                <a:gd name="connsiteY0" fmla="*/ 276748 h 276820"/>
                <a:gd name="connsiteX1" fmla="*/ 608483 w 608483"/>
                <a:gd name="connsiteY1" fmla="*/ 0 h 276820"/>
                <a:gd name="connsiteX2" fmla="*/ 605823 w 608483"/>
                <a:gd name="connsiteY2" fmla="*/ 276820 h 276820"/>
                <a:gd name="connsiteX3" fmla="*/ 0 w 608483"/>
                <a:gd name="connsiteY3" fmla="*/ 276748 h 27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8483" h="276820">
                  <a:moveTo>
                    <a:pt x="0" y="276748"/>
                  </a:moveTo>
                  <a:cubicBezTo>
                    <a:pt x="111076" y="138536"/>
                    <a:pt x="306344" y="6945"/>
                    <a:pt x="608483" y="0"/>
                  </a:cubicBezTo>
                  <a:cubicBezTo>
                    <a:pt x="607596" y="92273"/>
                    <a:pt x="606710" y="184547"/>
                    <a:pt x="605823" y="276820"/>
                  </a:cubicBezTo>
                  <a:lnTo>
                    <a:pt x="0" y="276748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flect"/>
            <p:cNvSpPr/>
            <p:nvPr/>
          </p:nvSpPr>
          <p:spPr>
            <a:xfrm>
              <a:off x="3353514" y="5202992"/>
              <a:ext cx="778128" cy="376470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1226"/>
                <a:gd name="connsiteY0" fmla="*/ 163884 h 163884"/>
                <a:gd name="connsiteX1" fmla="*/ 671226 w 671226"/>
                <a:gd name="connsiteY1" fmla="*/ 0 h 163884"/>
                <a:gd name="connsiteX2" fmla="*/ 620050 w 671226"/>
                <a:gd name="connsiteY2" fmla="*/ 161990 h 163884"/>
                <a:gd name="connsiteX3" fmla="*/ 0 w 671226"/>
                <a:gd name="connsiteY3" fmla="*/ 163884 h 163884"/>
                <a:gd name="connsiteX0" fmla="*/ 0 w 795363"/>
                <a:gd name="connsiteY0" fmla="*/ 383944 h 383944"/>
                <a:gd name="connsiteX1" fmla="*/ 795363 w 795363"/>
                <a:gd name="connsiteY1" fmla="*/ 0 h 383944"/>
                <a:gd name="connsiteX2" fmla="*/ 620050 w 795363"/>
                <a:gd name="connsiteY2" fmla="*/ 382050 h 383944"/>
                <a:gd name="connsiteX3" fmla="*/ 0 w 795363"/>
                <a:gd name="connsiteY3" fmla="*/ 383944 h 383944"/>
                <a:gd name="connsiteX0" fmla="*/ 0 w 795363"/>
                <a:gd name="connsiteY0" fmla="*/ 383944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83944 h 397097"/>
                <a:gd name="connsiteX0" fmla="*/ 0 w 795363"/>
                <a:gd name="connsiteY0" fmla="*/ 393348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93348 h 397097"/>
                <a:gd name="connsiteX0" fmla="*/ 0 w 795363"/>
                <a:gd name="connsiteY0" fmla="*/ 393348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93348 h 397097"/>
                <a:gd name="connsiteX0" fmla="*/ 0 w 787840"/>
                <a:gd name="connsiteY0" fmla="*/ 402752 h 406501"/>
                <a:gd name="connsiteX1" fmla="*/ 787840 w 787840"/>
                <a:gd name="connsiteY1" fmla="*/ 0 h 406501"/>
                <a:gd name="connsiteX2" fmla="*/ 687761 w 787840"/>
                <a:gd name="connsiteY2" fmla="*/ 406501 h 406501"/>
                <a:gd name="connsiteX3" fmla="*/ 0 w 787840"/>
                <a:gd name="connsiteY3" fmla="*/ 402752 h 406501"/>
                <a:gd name="connsiteX0" fmla="*/ 0 w 793483"/>
                <a:gd name="connsiteY0" fmla="*/ 402752 h 406501"/>
                <a:gd name="connsiteX1" fmla="*/ 793483 w 793483"/>
                <a:gd name="connsiteY1" fmla="*/ 0 h 406501"/>
                <a:gd name="connsiteX2" fmla="*/ 687761 w 793483"/>
                <a:gd name="connsiteY2" fmla="*/ 406501 h 406501"/>
                <a:gd name="connsiteX3" fmla="*/ 0 w 793483"/>
                <a:gd name="connsiteY3" fmla="*/ 402752 h 406501"/>
                <a:gd name="connsiteX0" fmla="*/ 0 w 793483"/>
                <a:gd name="connsiteY0" fmla="*/ 402752 h 406501"/>
                <a:gd name="connsiteX1" fmla="*/ 793483 w 793483"/>
                <a:gd name="connsiteY1" fmla="*/ 0 h 406501"/>
                <a:gd name="connsiteX2" fmla="*/ 687761 w 793483"/>
                <a:gd name="connsiteY2" fmla="*/ 406501 h 406501"/>
                <a:gd name="connsiteX3" fmla="*/ 0 w 793483"/>
                <a:gd name="connsiteY3" fmla="*/ 402752 h 406501"/>
                <a:gd name="connsiteX0" fmla="*/ 0 w 754325"/>
                <a:gd name="connsiteY0" fmla="*/ 402752 h 406501"/>
                <a:gd name="connsiteX1" fmla="*/ 754325 w 754325"/>
                <a:gd name="connsiteY1" fmla="*/ 0 h 406501"/>
                <a:gd name="connsiteX2" fmla="*/ 687761 w 754325"/>
                <a:gd name="connsiteY2" fmla="*/ 406501 h 406501"/>
                <a:gd name="connsiteX3" fmla="*/ 0 w 754325"/>
                <a:gd name="connsiteY3" fmla="*/ 402752 h 406501"/>
                <a:gd name="connsiteX0" fmla="*/ 0 w 754325"/>
                <a:gd name="connsiteY0" fmla="*/ 402752 h 402752"/>
                <a:gd name="connsiteX1" fmla="*/ 754325 w 754325"/>
                <a:gd name="connsiteY1" fmla="*/ 0 h 402752"/>
                <a:gd name="connsiteX2" fmla="*/ 705165 w 754325"/>
                <a:gd name="connsiteY2" fmla="*/ 402150 h 402752"/>
                <a:gd name="connsiteX3" fmla="*/ 0 w 754325"/>
                <a:gd name="connsiteY3" fmla="*/ 402752 h 402752"/>
                <a:gd name="connsiteX0" fmla="*/ 0 w 632499"/>
                <a:gd name="connsiteY0" fmla="*/ 402752 h 402752"/>
                <a:gd name="connsiteX1" fmla="*/ 632499 w 632499"/>
                <a:gd name="connsiteY1" fmla="*/ 0 h 402752"/>
                <a:gd name="connsiteX2" fmla="*/ 583339 w 632499"/>
                <a:gd name="connsiteY2" fmla="*/ 402150 h 402752"/>
                <a:gd name="connsiteX3" fmla="*/ 0 w 632499"/>
                <a:gd name="connsiteY3" fmla="*/ 402752 h 402752"/>
                <a:gd name="connsiteX0" fmla="*/ 0 w 632499"/>
                <a:gd name="connsiteY0" fmla="*/ 402752 h 402752"/>
                <a:gd name="connsiteX1" fmla="*/ 632499 w 632499"/>
                <a:gd name="connsiteY1" fmla="*/ 0 h 402752"/>
                <a:gd name="connsiteX2" fmla="*/ 583339 w 632499"/>
                <a:gd name="connsiteY2" fmla="*/ 402150 h 402752"/>
                <a:gd name="connsiteX3" fmla="*/ 0 w 632499"/>
                <a:gd name="connsiteY3" fmla="*/ 402752 h 402752"/>
                <a:gd name="connsiteX0" fmla="*/ 0 w 632499"/>
                <a:gd name="connsiteY0" fmla="*/ 402752 h 406501"/>
                <a:gd name="connsiteX1" fmla="*/ 632499 w 632499"/>
                <a:gd name="connsiteY1" fmla="*/ 0 h 406501"/>
                <a:gd name="connsiteX2" fmla="*/ 581164 w 632499"/>
                <a:gd name="connsiteY2" fmla="*/ 406501 h 406501"/>
                <a:gd name="connsiteX3" fmla="*/ 0 w 632499"/>
                <a:gd name="connsiteY3" fmla="*/ 402752 h 406501"/>
                <a:gd name="connsiteX0" fmla="*/ 0 w 632499"/>
                <a:gd name="connsiteY0" fmla="*/ 402752 h 406501"/>
                <a:gd name="connsiteX1" fmla="*/ 632499 w 632499"/>
                <a:gd name="connsiteY1" fmla="*/ 0 h 406501"/>
                <a:gd name="connsiteX2" fmla="*/ 581164 w 632499"/>
                <a:gd name="connsiteY2" fmla="*/ 406501 h 406501"/>
                <a:gd name="connsiteX3" fmla="*/ 0 w 632499"/>
                <a:gd name="connsiteY3" fmla="*/ 402752 h 406501"/>
                <a:gd name="connsiteX0" fmla="*/ 0 w 632499"/>
                <a:gd name="connsiteY0" fmla="*/ 402752 h 404326"/>
                <a:gd name="connsiteX1" fmla="*/ 632499 w 632499"/>
                <a:gd name="connsiteY1" fmla="*/ 0 h 404326"/>
                <a:gd name="connsiteX2" fmla="*/ 581164 w 632499"/>
                <a:gd name="connsiteY2" fmla="*/ 404326 h 404326"/>
                <a:gd name="connsiteX3" fmla="*/ 0 w 632499"/>
                <a:gd name="connsiteY3" fmla="*/ 402752 h 404326"/>
                <a:gd name="connsiteX0" fmla="*/ 0 w 616683"/>
                <a:gd name="connsiteY0" fmla="*/ 405389 h 406963"/>
                <a:gd name="connsiteX1" fmla="*/ 616683 w 616683"/>
                <a:gd name="connsiteY1" fmla="*/ 0 h 406963"/>
                <a:gd name="connsiteX2" fmla="*/ 581164 w 616683"/>
                <a:gd name="connsiteY2" fmla="*/ 406963 h 406963"/>
                <a:gd name="connsiteX3" fmla="*/ 0 w 616683"/>
                <a:gd name="connsiteY3" fmla="*/ 405389 h 406963"/>
                <a:gd name="connsiteX0" fmla="*/ 0 w 616683"/>
                <a:gd name="connsiteY0" fmla="*/ 405389 h 409600"/>
                <a:gd name="connsiteX1" fmla="*/ 616683 w 616683"/>
                <a:gd name="connsiteY1" fmla="*/ 0 h 409600"/>
                <a:gd name="connsiteX2" fmla="*/ 599615 w 616683"/>
                <a:gd name="connsiteY2" fmla="*/ 409600 h 409600"/>
                <a:gd name="connsiteX3" fmla="*/ 0 w 616683"/>
                <a:gd name="connsiteY3" fmla="*/ 405389 h 409600"/>
                <a:gd name="connsiteX0" fmla="*/ 0 w 618752"/>
                <a:gd name="connsiteY0" fmla="*/ 413667 h 413667"/>
                <a:gd name="connsiteX1" fmla="*/ 618752 w 618752"/>
                <a:gd name="connsiteY1" fmla="*/ 0 h 413667"/>
                <a:gd name="connsiteX2" fmla="*/ 601684 w 618752"/>
                <a:gd name="connsiteY2" fmla="*/ 409600 h 413667"/>
                <a:gd name="connsiteX3" fmla="*/ 0 w 618752"/>
                <a:gd name="connsiteY3" fmla="*/ 413667 h 413667"/>
                <a:gd name="connsiteX0" fmla="*/ 0 w 618752"/>
                <a:gd name="connsiteY0" fmla="*/ 413667 h 413739"/>
                <a:gd name="connsiteX1" fmla="*/ 618752 w 618752"/>
                <a:gd name="connsiteY1" fmla="*/ 0 h 413739"/>
                <a:gd name="connsiteX2" fmla="*/ 605823 w 618752"/>
                <a:gd name="connsiteY2" fmla="*/ 413739 h 413739"/>
                <a:gd name="connsiteX3" fmla="*/ 0 w 618752"/>
                <a:gd name="connsiteY3" fmla="*/ 413667 h 413739"/>
                <a:gd name="connsiteX0" fmla="*/ 0 w 618752"/>
                <a:gd name="connsiteY0" fmla="*/ 413667 h 413739"/>
                <a:gd name="connsiteX1" fmla="*/ 618752 w 618752"/>
                <a:gd name="connsiteY1" fmla="*/ 0 h 413739"/>
                <a:gd name="connsiteX2" fmla="*/ 612031 w 618752"/>
                <a:gd name="connsiteY2" fmla="*/ 413739 h 413739"/>
                <a:gd name="connsiteX3" fmla="*/ 0 w 618752"/>
                <a:gd name="connsiteY3" fmla="*/ 413667 h 413739"/>
                <a:gd name="connsiteX0" fmla="*/ 0 w 618752"/>
                <a:gd name="connsiteY0" fmla="*/ 413667 h 413739"/>
                <a:gd name="connsiteX1" fmla="*/ 618752 w 618752"/>
                <a:gd name="connsiteY1" fmla="*/ 0 h 413739"/>
                <a:gd name="connsiteX2" fmla="*/ 612031 w 618752"/>
                <a:gd name="connsiteY2" fmla="*/ 413739 h 413739"/>
                <a:gd name="connsiteX3" fmla="*/ 0 w 618752"/>
                <a:gd name="connsiteY3" fmla="*/ 413667 h 413739"/>
                <a:gd name="connsiteX0" fmla="*/ 0 w 614612"/>
                <a:gd name="connsiteY0" fmla="*/ 413667 h 413739"/>
                <a:gd name="connsiteX1" fmla="*/ 614612 w 614612"/>
                <a:gd name="connsiteY1" fmla="*/ 0 h 413739"/>
                <a:gd name="connsiteX2" fmla="*/ 612031 w 614612"/>
                <a:gd name="connsiteY2" fmla="*/ 413739 h 413739"/>
                <a:gd name="connsiteX3" fmla="*/ 0 w 614612"/>
                <a:gd name="connsiteY3" fmla="*/ 413667 h 413739"/>
                <a:gd name="connsiteX0" fmla="*/ 0 w 614612"/>
                <a:gd name="connsiteY0" fmla="*/ 297286 h 297358"/>
                <a:gd name="connsiteX1" fmla="*/ 614612 w 614612"/>
                <a:gd name="connsiteY1" fmla="*/ 0 h 297358"/>
                <a:gd name="connsiteX2" fmla="*/ 612031 w 614612"/>
                <a:gd name="connsiteY2" fmla="*/ 297358 h 297358"/>
                <a:gd name="connsiteX3" fmla="*/ 0 w 614612"/>
                <a:gd name="connsiteY3" fmla="*/ 297286 h 29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612" h="297358">
                  <a:moveTo>
                    <a:pt x="0" y="297286"/>
                  </a:moveTo>
                  <a:cubicBezTo>
                    <a:pt x="111076" y="159074"/>
                    <a:pt x="312473" y="6945"/>
                    <a:pt x="614612" y="0"/>
                  </a:cubicBezTo>
                  <a:cubicBezTo>
                    <a:pt x="612372" y="137913"/>
                    <a:pt x="614271" y="157375"/>
                    <a:pt x="612031" y="297358"/>
                  </a:cubicBezTo>
                  <a:lnTo>
                    <a:pt x="0" y="297286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flect"/>
            <p:cNvSpPr/>
            <p:nvPr/>
          </p:nvSpPr>
          <p:spPr>
            <a:xfrm>
              <a:off x="4184635" y="5196038"/>
              <a:ext cx="769620" cy="383423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1226"/>
                <a:gd name="connsiteY0" fmla="*/ 163884 h 163884"/>
                <a:gd name="connsiteX1" fmla="*/ 671226 w 671226"/>
                <a:gd name="connsiteY1" fmla="*/ 0 h 163884"/>
                <a:gd name="connsiteX2" fmla="*/ 620050 w 671226"/>
                <a:gd name="connsiteY2" fmla="*/ 161990 h 163884"/>
                <a:gd name="connsiteX3" fmla="*/ 0 w 671226"/>
                <a:gd name="connsiteY3" fmla="*/ 163884 h 163884"/>
                <a:gd name="connsiteX0" fmla="*/ 0 w 795363"/>
                <a:gd name="connsiteY0" fmla="*/ 383944 h 383944"/>
                <a:gd name="connsiteX1" fmla="*/ 795363 w 795363"/>
                <a:gd name="connsiteY1" fmla="*/ 0 h 383944"/>
                <a:gd name="connsiteX2" fmla="*/ 620050 w 795363"/>
                <a:gd name="connsiteY2" fmla="*/ 382050 h 383944"/>
                <a:gd name="connsiteX3" fmla="*/ 0 w 795363"/>
                <a:gd name="connsiteY3" fmla="*/ 383944 h 383944"/>
                <a:gd name="connsiteX0" fmla="*/ 0 w 795363"/>
                <a:gd name="connsiteY0" fmla="*/ 383944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83944 h 397097"/>
                <a:gd name="connsiteX0" fmla="*/ 0 w 795363"/>
                <a:gd name="connsiteY0" fmla="*/ 393348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93348 h 397097"/>
                <a:gd name="connsiteX0" fmla="*/ 0 w 795363"/>
                <a:gd name="connsiteY0" fmla="*/ 393348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93348 h 397097"/>
                <a:gd name="connsiteX0" fmla="*/ 0 w 787840"/>
                <a:gd name="connsiteY0" fmla="*/ 402752 h 406501"/>
                <a:gd name="connsiteX1" fmla="*/ 787840 w 787840"/>
                <a:gd name="connsiteY1" fmla="*/ 0 h 406501"/>
                <a:gd name="connsiteX2" fmla="*/ 687761 w 787840"/>
                <a:gd name="connsiteY2" fmla="*/ 406501 h 406501"/>
                <a:gd name="connsiteX3" fmla="*/ 0 w 787840"/>
                <a:gd name="connsiteY3" fmla="*/ 402752 h 406501"/>
                <a:gd name="connsiteX0" fmla="*/ 0 w 793483"/>
                <a:gd name="connsiteY0" fmla="*/ 402752 h 406501"/>
                <a:gd name="connsiteX1" fmla="*/ 793483 w 793483"/>
                <a:gd name="connsiteY1" fmla="*/ 0 h 406501"/>
                <a:gd name="connsiteX2" fmla="*/ 687761 w 793483"/>
                <a:gd name="connsiteY2" fmla="*/ 406501 h 406501"/>
                <a:gd name="connsiteX3" fmla="*/ 0 w 793483"/>
                <a:gd name="connsiteY3" fmla="*/ 402752 h 406501"/>
                <a:gd name="connsiteX0" fmla="*/ 0 w 793483"/>
                <a:gd name="connsiteY0" fmla="*/ 402752 h 406501"/>
                <a:gd name="connsiteX1" fmla="*/ 793483 w 793483"/>
                <a:gd name="connsiteY1" fmla="*/ 0 h 406501"/>
                <a:gd name="connsiteX2" fmla="*/ 687761 w 793483"/>
                <a:gd name="connsiteY2" fmla="*/ 406501 h 406501"/>
                <a:gd name="connsiteX3" fmla="*/ 0 w 793483"/>
                <a:gd name="connsiteY3" fmla="*/ 402752 h 406501"/>
                <a:gd name="connsiteX0" fmla="*/ 0 w 754325"/>
                <a:gd name="connsiteY0" fmla="*/ 402752 h 406501"/>
                <a:gd name="connsiteX1" fmla="*/ 754325 w 754325"/>
                <a:gd name="connsiteY1" fmla="*/ 0 h 406501"/>
                <a:gd name="connsiteX2" fmla="*/ 687761 w 754325"/>
                <a:gd name="connsiteY2" fmla="*/ 406501 h 406501"/>
                <a:gd name="connsiteX3" fmla="*/ 0 w 754325"/>
                <a:gd name="connsiteY3" fmla="*/ 402752 h 406501"/>
                <a:gd name="connsiteX0" fmla="*/ 0 w 754325"/>
                <a:gd name="connsiteY0" fmla="*/ 402752 h 402752"/>
                <a:gd name="connsiteX1" fmla="*/ 754325 w 754325"/>
                <a:gd name="connsiteY1" fmla="*/ 0 h 402752"/>
                <a:gd name="connsiteX2" fmla="*/ 705165 w 754325"/>
                <a:gd name="connsiteY2" fmla="*/ 402150 h 402752"/>
                <a:gd name="connsiteX3" fmla="*/ 0 w 754325"/>
                <a:gd name="connsiteY3" fmla="*/ 402752 h 402752"/>
                <a:gd name="connsiteX0" fmla="*/ 0 w 632499"/>
                <a:gd name="connsiteY0" fmla="*/ 402752 h 402752"/>
                <a:gd name="connsiteX1" fmla="*/ 632499 w 632499"/>
                <a:gd name="connsiteY1" fmla="*/ 0 h 402752"/>
                <a:gd name="connsiteX2" fmla="*/ 583339 w 632499"/>
                <a:gd name="connsiteY2" fmla="*/ 402150 h 402752"/>
                <a:gd name="connsiteX3" fmla="*/ 0 w 632499"/>
                <a:gd name="connsiteY3" fmla="*/ 402752 h 402752"/>
                <a:gd name="connsiteX0" fmla="*/ 0 w 632499"/>
                <a:gd name="connsiteY0" fmla="*/ 402752 h 402752"/>
                <a:gd name="connsiteX1" fmla="*/ 632499 w 632499"/>
                <a:gd name="connsiteY1" fmla="*/ 0 h 402752"/>
                <a:gd name="connsiteX2" fmla="*/ 583339 w 632499"/>
                <a:gd name="connsiteY2" fmla="*/ 402150 h 402752"/>
                <a:gd name="connsiteX3" fmla="*/ 0 w 632499"/>
                <a:gd name="connsiteY3" fmla="*/ 402752 h 402752"/>
                <a:gd name="connsiteX0" fmla="*/ 0 w 632499"/>
                <a:gd name="connsiteY0" fmla="*/ 402752 h 406501"/>
                <a:gd name="connsiteX1" fmla="*/ 632499 w 632499"/>
                <a:gd name="connsiteY1" fmla="*/ 0 h 406501"/>
                <a:gd name="connsiteX2" fmla="*/ 581164 w 632499"/>
                <a:gd name="connsiteY2" fmla="*/ 406501 h 406501"/>
                <a:gd name="connsiteX3" fmla="*/ 0 w 632499"/>
                <a:gd name="connsiteY3" fmla="*/ 402752 h 406501"/>
                <a:gd name="connsiteX0" fmla="*/ 0 w 632499"/>
                <a:gd name="connsiteY0" fmla="*/ 402752 h 406501"/>
                <a:gd name="connsiteX1" fmla="*/ 632499 w 632499"/>
                <a:gd name="connsiteY1" fmla="*/ 0 h 406501"/>
                <a:gd name="connsiteX2" fmla="*/ 581164 w 632499"/>
                <a:gd name="connsiteY2" fmla="*/ 406501 h 406501"/>
                <a:gd name="connsiteX3" fmla="*/ 0 w 632499"/>
                <a:gd name="connsiteY3" fmla="*/ 402752 h 406501"/>
                <a:gd name="connsiteX0" fmla="*/ 0 w 632499"/>
                <a:gd name="connsiteY0" fmla="*/ 402752 h 404326"/>
                <a:gd name="connsiteX1" fmla="*/ 632499 w 632499"/>
                <a:gd name="connsiteY1" fmla="*/ 0 h 404326"/>
                <a:gd name="connsiteX2" fmla="*/ 581164 w 632499"/>
                <a:gd name="connsiteY2" fmla="*/ 404326 h 404326"/>
                <a:gd name="connsiteX3" fmla="*/ 0 w 632499"/>
                <a:gd name="connsiteY3" fmla="*/ 402752 h 404326"/>
                <a:gd name="connsiteX0" fmla="*/ 0 w 616683"/>
                <a:gd name="connsiteY0" fmla="*/ 405389 h 406963"/>
                <a:gd name="connsiteX1" fmla="*/ 616683 w 616683"/>
                <a:gd name="connsiteY1" fmla="*/ 0 h 406963"/>
                <a:gd name="connsiteX2" fmla="*/ 581164 w 616683"/>
                <a:gd name="connsiteY2" fmla="*/ 406963 h 406963"/>
                <a:gd name="connsiteX3" fmla="*/ 0 w 616683"/>
                <a:gd name="connsiteY3" fmla="*/ 405389 h 406963"/>
                <a:gd name="connsiteX0" fmla="*/ 0 w 616683"/>
                <a:gd name="connsiteY0" fmla="*/ 405389 h 409600"/>
                <a:gd name="connsiteX1" fmla="*/ 616683 w 616683"/>
                <a:gd name="connsiteY1" fmla="*/ 0 h 409600"/>
                <a:gd name="connsiteX2" fmla="*/ 599615 w 616683"/>
                <a:gd name="connsiteY2" fmla="*/ 409600 h 409600"/>
                <a:gd name="connsiteX3" fmla="*/ 0 w 616683"/>
                <a:gd name="connsiteY3" fmla="*/ 405389 h 409600"/>
                <a:gd name="connsiteX0" fmla="*/ 0 w 618752"/>
                <a:gd name="connsiteY0" fmla="*/ 413667 h 413667"/>
                <a:gd name="connsiteX1" fmla="*/ 618752 w 618752"/>
                <a:gd name="connsiteY1" fmla="*/ 0 h 413667"/>
                <a:gd name="connsiteX2" fmla="*/ 601684 w 618752"/>
                <a:gd name="connsiteY2" fmla="*/ 409600 h 413667"/>
                <a:gd name="connsiteX3" fmla="*/ 0 w 618752"/>
                <a:gd name="connsiteY3" fmla="*/ 413667 h 413667"/>
                <a:gd name="connsiteX0" fmla="*/ 0 w 618752"/>
                <a:gd name="connsiteY0" fmla="*/ 413667 h 413739"/>
                <a:gd name="connsiteX1" fmla="*/ 618752 w 618752"/>
                <a:gd name="connsiteY1" fmla="*/ 0 h 413739"/>
                <a:gd name="connsiteX2" fmla="*/ 605823 w 618752"/>
                <a:gd name="connsiteY2" fmla="*/ 413739 h 413739"/>
                <a:gd name="connsiteX3" fmla="*/ 0 w 618752"/>
                <a:gd name="connsiteY3" fmla="*/ 413667 h 413739"/>
                <a:gd name="connsiteX0" fmla="*/ 0 w 618752"/>
                <a:gd name="connsiteY0" fmla="*/ 413667 h 413739"/>
                <a:gd name="connsiteX1" fmla="*/ 618752 w 618752"/>
                <a:gd name="connsiteY1" fmla="*/ 0 h 413739"/>
                <a:gd name="connsiteX2" fmla="*/ 612031 w 618752"/>
                <a:gd name="connsiteY2" fmla="*/ 413739 h 413739"/>
                <a:gd name="connsiteX3" fmla="*/ 0 w 618752"/>
                <a:gd name="connsiteY3" fmla="*/ 413667 h 413739"/>
                <a:gd name="connsiteX0" fmla="*/ 0 w 618752"/>
                <a:gd name="connsiteY0" fmla="*/ 413667 h 413739"/>
                <a:gd name="connsiteX1" fmla="*/ 618752 w 618752"/>
                <a:gd name="connsiteY1" fmla="*/ 0 h 413739"/>
                <a:gd name="connsiteX2" fmla="*/ 612031 w 618752"/>
                <a:gd name="connsiteY2" fmla="*/ 413739 h 413739"/>
                <a:gd name="connsiteX3" fmla="*/ 0 w 618752"/>
                <a:gd name="connsiteY3" fmla="*/ 413667 h 413739"/>
                <a:gd name="connsiteX0" fmla="*/ 0 w 614612"/>
                <a:gd name="connsiteY0" fmla="*/ 413667 h 413739"/>
                <a:gd name="connsiteX1" fmla="*/ 614612 w 614612"/>
                <a:gd name="connsiteY1" fmla="*/ 0 h 413739"/>
                <a:gd name="connsiteX2" fmla="*/ 612031 w 614612"/>
                <a:gd name="connsiteY2" fmla="*/ 413739 h 413739"/>
                <a:gd name="connsiteX3" fmla="*/ 0 w 614612"/>
                <a:gd name="connsiteY3" fmla="*/ 413667 h 413739"/>
                <a:gd name="connsiteX0" fmla="*/ 0 w 612202"/>
                <a:gd name="connsiteY0" fmla="*/ 415736 h 415808"/>
                <a:gd name="connsiteX1" fmla="*/ 595986 w 612202"/>
                <a:gd name="connsiteY1" fmla="*/ 0 h 415808"/>
                <a:gd name="connsiteX2" fmla="*/ 612031 w 612202"/>
                <a:gd name="connsiteY2" fmla="*/ 415808 h 415808"/>
                <a:gd name="connsiteX3" fmla="*/ 0 w 612202"/>
                <a:gd name="connsiteY3" fmla="*/ 415736 h 415808"/>
                <a:gd name="connsiteX0" fmla="*/ 0 w 612301"/>
                <a:gd name="connsiteY0" fmla="*/ 415736 h 415808"/>
                <a:gd name="connsiteX1" fmla="*/ 595986 w 612301"/>
                <a:gd name="connsiteY1" fmla="*/ 0 h 415808"/>
                <a:gd name="connsiteX2" fmla="*/ 612031 w 612301"/>
                <a:gd name="connsiteY2" fmla="*/ 415808 h 415808"/>
                <a:gd name="connsiteX3" fmla="*/ 0 w 612301"/>
                <a:gd name="connsiteY3" fmla="*/ 415736 h 415808"/>
                <a:gd name="connsiteX0" fmla="*/ 0 w 608273"/>
                <a:gd name="connsiteY0" fmla="*/ 415736 h 415808"/>
                <a:gd name="connsiteX1" fmla="*/ 595986 w 608273"/>
                <a:gd name="connsiteY1" fmla="*/ 0 h 415808"/>
                <a:gd name="connsiteX2" fmla="*/ 607892 w 608273"/>
                <a:gd name="connsiteY2" fmla="*/ 415808 h 415808"/>
                <a:gd name="connsiteX3" fmla="*/ 0 w 608273"/>
                <a:gd name="connsiteY3" fmla="*/ 415736 h 415808"/>
                <a:gd name="connsiteX0" fmla="*/ 0 w 607892"/>
                <a:gd name="connsiteY0" fmla="*/ 415736 h 415808"/>
                <a:gd name="connsiteX1" fmla="*/ 595986 w 607892"/>
                <a:gd name="connsiteY1" fmla="*/ 0 h 415808"/>
                <a:gd name="connsiteX2" fmla="*/ 607892 w 607892"/>
                <a:gd name="connsiteY2" fmla="*/ 415808 h 415808"/>
                <a:gd name="connsiteX3" fmla="*/ 0 w 607892"/>
                <a:gd name="connsiteY3" fmla="*/ 415736 h 415808"/>
                <a:gd name="connsiteX0" fmla="*/ 0 w 607892"/>
                <a:gd name="connsiteY0" fmla="*/ 415736 h 415808"/>
                <a:gd name="connsiteX1" fmla="*/ 595986 w 607892"/>
                <a:gd name="connsiteY1" fmla="*/ 0 h 415808"/>
                <a:gd name="connsiteX2" fmla="*/ 607892 w 607892"/>
                <a:gd name="connsiteY2" fmla="*/ 415808 h 415808"/>
                <a:gd name="connsiteX3" fmla="*/ 0 w 607892"/>
                <a:gd name="connsiteY3" fmla="*/ 415736 h 415808"/>
                <a:gd name="connsiteX0" fmla="*/ 0 w 607892"/>
                <a:gd name="connsiteY0" fmla="*/ 302778 h 302850"/>
                <a:gd name="connsiteX1" fmla="*/ 599408 w 607892"/>
                <a:gd name="connsiteY1" fmla="*/ 0 h 302850"/>
                <a:gd name="connsiteX2" fmla="*/ 607892 w 607892"/>
                <a:gd name="connsiteY2" fmla="*/ 302850 h 302850"/>
                <a:gd name="connsiteX3" fmla="*/ 0 w 607892"/>
                <a:gd name="connsiteY3" fmla="*/ 302778 h 30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892" h="302850">
                  <a:moveTo>
                    <a:pt x="0" y="302778"/>
                  </a:moveTo>
                  <a:cubicBezTo>
                    <a:pt x="46922" y="199747"/>
                    <a:pt x="297269" y="6945"/>
                    <a:pt x="599408" y="0"/>
                  </a:cubicBezTo>
                  <a:cubicBezTo>
                    <a:pt x="605446" y="137913"/>
                    <a:pt x="603924" y="156659"/>
                    <a:pt x="607892" y="302850"/>
                  </a:cubicBezTo>
                  <a:lnTo>
                    <a:pt x="0" y="302778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flect"/>
            <p:cNvSpPr/>
            <p:nvPr/>
          </p:nvSpPr>
          <p:spPr>
            <a:xfrm>
              <a:off x="5028621" y="5198260"/>
              <a:ext cx="748661" cy="380804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1226"/>
                <a:gd name="connsiteY0" fmla="*/ 163884 h 163884"/>
                <a:gd name="connsiteX1" fmla="*/ 671226 w 671226"/>
                <a:gd name="connsiteY1" fmla="*/ 0 h 163884"/>
                <a:gd name="connsiteX2" fmla="*/ 620050 w 671226"/>
                <a:gd name="connsiteY2" fmla="*/ 161990 h 163884"/>
                <a:gd name="connsiteX3" fmla="*/ 0 w 671226"/>
                <a:gd name="connsiteY3" fmla="*/ 163884 h 163884"/>
                <a:gd name="connsiteX0" fmla="*/ 0 w 795363"/>
                <a:gd name="connsiteY0" fmla="*/ 383944 h 383944"/>
                <a:gd name="connsiteX1" fmla="*/ 795363 w 795363"/>
                <a:gd name="connsiteY1" fmla="*/ 0 h 383944"/>
                <a:gd name="connsiteX2" fmla="*/ 620050 w 795363"/>
                <a:gd name="connsiteY2" fmla="*/ 382050 h 383944"/>
                <a:gd name="connsiteX3" fmla="*/ 0 w 795363"/>
                <a:gd name="connsiteY3" fmla="*/ 383944 h 383944"/>
                <a:gd name="connsiteX0" fmla="*/ 0 w 795363"/>
                <a:gd name="connsiteY0" fmla="*/ 383944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83944 h 397097"/>
                <a:gd name="connsiteX0" fmla="*/ 0 w 795363"/>
                <a:gd name="connsiteY0" fmla="*/ 393348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93348 h 397097"/>
                <a:gd name="connsiteX0" fmla="*/ 0 w 795363"/>
                <a:gd name="connsiteY0" fmla="*/ 393348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93348 h 397097"/>
                <a:gd name="connsiteX0" fmla="*/ 0 w 787840"/>
                <a:gd name="connsiteY0" fmla="*/ 402752 h 406501"/>
                <a:gd name="connsiteX1" fmla="*/ 787840 w 787840"/>
                <a:gd name="connsiteY1" fmla="*/ 0 h 406501"/>
                <a:gd name="connsiteX2" fmla="*/ 687761 w 787840"/>
                <a:gd name="connsiteY2" fmla="*/ 406501 h 406501"/>
                <a:gd name="connsiteX3" fmla="*/ 0 w 787840"/>
                <a:gd name="connsiteY3" fmla="*/ 402752 h 406501"/>
                <a:gd name="connsiteX0" fmla="*/ 0 w 793483"/>
                <a:gd name="connsiteY0" fmla="*/ 402752 h 406501"/>
                <a:gd name="connsiteX1" fmla="*/ 793483 w 793483"/>
                <a:gd name="connsiteY1" fmla="*/ 0 h 406501"/>
                <a:gd name="connsiteX2" fmla="*/ 687761 w 793483"/>
                <a:gd name="connsiteY2" fmla="*/ 406501 h 406501"/>
                <a:gd name="connsiteX3" fmla="*/ 0 w 793483"/>
                <a:gd name="connsiteY3" fmla="*/ 402752 h 406501"/>
                <a:gd name="connsiteX0" fmla="*/ 0 w 793483"/>
                <a:gd name="connsiteY0" fmla="*/ 402752 h 406501"/>
                <a:gd name="connsiteX1" fmla="*/ 793483 w 793483"/>
                <a:gd name="connsiteY1" fmla="*/ 0 h 406501"/>
                <a:gd name="connsiteX2" fmla="*/ 687761 w 793483"/>
                <a:gd name="connsiteY2" fmla="*/ 406501 h 406501"/>
                <a:gd name="connsiteX3" fmla="*/ 0 w 793483"/>
                <a:gd name="connsiteY3" fmla="*/ 402752 h 406501"/>
                <a:gd name="connsiteX0" fmla="*/ 0 w 754325"/>
                <a:gd name="connsiteY0" fmla="*/ 402752 h 406501"/>
                <a:gd name="connsiteX1" fmla="*/ 754325 w 754325"/>
                <a:gd name="connsiteY1" fmla="*/ 0 h 406501"/>
                <a:gd name="connsiteX2" fmla="*/ 687761 w 754325"/>
                <a:gd name="connsiteY2" fmla="*/ 406501 h 406501"/>
                <a:gd name="connsiteX3" fmla="*/ 0 w 754325"/>
                <a:gd name="connsiteY3" fmla="*/ 402752 h 406501"/>
                <a:gd name="connsiteX0" fmla="*/ 0 w 754325"/>
                <a:gd name="connsiteY0" fmla="*/ 402752 h 402752"/>
                <a:gd name="connsiteX1" fmla="*/ 754325 w 754325"/>
                <a:gd name="connsiteY1" fmla="*/ 0 h 402752"/>
                <a:gd name="connsiteX2" fmla="*/ 705165 w 754325"/>
                <a:gd name="connsiteY2" fmla="*/ 402150 h 402752"/>
                <a:gd name="connsiteX3" fmla="*/ 0 w 754325"/>
                <a:gd name="connsiteY3" fmla="*/ 402752 h 402752"/>
                <a:gd name="connsiteX0" fmla="*/ 0 w 632499"/>
                <a:gd name="connsiteY0" fmla="*/ 402752 h 402752"/>
                <a:gd name="connsiteX1" fmla="*/ 632499 w 632499"/>
                <a:gd name="connsiteY1" fmla="*/ 0 h 402752"/>
                <a:gd name="connsiteX2" fmla="*/ 583339 w 632499"/>
                <a:gd name="connsiteY2" fmla="*/ 402150 h 402752"/>
                <a:gd name="connsiteX3" fmla="*/ 0 w 632499"/>
                <a:gd name="connsiteY3" fmla="*/ 402752 h 402752"/>
                <a:gd name="connsiteX0" fmla="*/ 0 w 632499"/>
                <a:gd name="connsiteY0" fmla="*/ 402752 h 402752"/>
                <a:gd name="connsiteX1" fmla="*/ 632499 w 632499"/>
                <a:gd name="connsiteY1" fmla="*/ 0 h 402752"/>
                <a:gd name="connsiteX2" fmla="*/ 583339 w 632499"/>
                <a:gd name="connsiteY2" fmla="*/ 402150 h 402752"/>
                <a:gd name="connsiteX3" fmla="*/ 0 w 632499"/>
                <a:gd name="connsiteY3" fmla="*/ 402752 h 402752"/>
                <a:gd name="connsiteX0" fmla="*/ 0 w 632499"/>
                <a:gd name="connsiteY0" fmla="*/ 402752 h 406501"/>
                <a:gd name="connsiteX1" fmla="*/ 632499 w 632499"/>
                <a:gd name="connsiteY1" fmla="*/ 0 h 406501"/>
                <a:gd name="connsiteX2" fmla="*/ 581164 w 632499"/>
                <a:gd name="connsiteY2" fmla="*/ 406501 h 406501"/>
                <a:gd name="connsiteX3" fmla="*/ 0 w 632499"/>
                <a:gd name="connsiteY3" fmla="*/ 402752 h 406501"/>
                <a:gd name="connsiteX0" fmla="*/ 0 w 632499"/>
                <a:gd name="connsiteY0" fmla="*/ 402752 h 406501"/>
                <a:gd name="connsiteX1" fmla="*/ 632499 w 632499"/>
                <a:gd name="connsiteY1" fmla="*/ 0 h 406501"/>
                <a:gd name="connsiteX2" fmla="*/ 581164 w 632499"/>
                <a:gd name="connsiteY2" fmla="*/ 406501 h 406501"/>
                <a:gd name="connsiteX3" fmla="*/ 0 w 632499"/>
                <a:gd name="connsiteY3" fmla="*/ 402752 h 406501"/>
                <a:gd name="connsiteX0" fmla="*/ 0 w 632499"/>
                <a:gd name="connsiteY0" fmla="*/ 402752 h 404326"/>
                <a:gd name="connsiteX1" fmla="*/ 632499 w 632499"/>
                <a:gd name="connsiteY1" fmla="*/ 0 h 404326"/>
                <a:gd name="connsiteX2" fmla="*/ 581164 w 632499"/>
                <a:gd name="connsiteY2" fmla="*/ 404326 h 404326"/>
                <a:gd name="connsiteX3" fmla="*/ 0 w 632499"/>
                <a:gd name="connsiteY3" fmla="*/ 402752 h 404326"/>
                <a:gd name="connsiteX0" fmla="*/ 0 w 616683"/>
                <a:gd name="connsiteY0" fmla="*/ 405389 h 406963"/>
                <a:gd name="connsiteX1" fmla="*/ 616683 w 616683"/>
                <a:gd name="connsiteY1" fmla="*/ 0 h 406963"/>
                <a:gd name="connsiteX2" fmla="*/ 581164 w 616683"/>
                <a:gd name="connsiteY2" fmla="*/ 406963 h 406963"/>
                <a:gd name="connsiteX3" fmla="*/ 0 w 616683"/>
                <a:gd name="connsiteY3" fmla="*/ 405389 h 406963"/>
                <a:gd name="connsiteX0" fmla="*/ 0 w 616683"/>
                <a:gd name="connsiteY0" fmla="*/ 405389 h 409600"/>
                <a:gd name="connsiteX1" fmla="*/ 616683 w 616683"/>
                <a:gd name="connsiteY1" fmla="*/ 0 h 409600"/>
                <a:gd name="connsiteX2" fmla="*/ 599615 w 616683"/>
                <a:gd name="connsiteY2" fmla="*/ 409600 h 409600"/>
                <a:gd name="connsiteX3" fmla="*/ 0 w 616683"/>
                <a:gd name="connsiteY3" fmla="*/ 405389 h 409600"/>
                <a:gd name="connsiteX0" fmla="*/ 0 w 618752"/>
                <a:gd name="connsiteY0" fmla="*/ 413667 h 413667"/>
                <a:gd name="connsiteX1" fmla="*/ 618752 w 618752"/>
                <a:gd name="connsiteY1" fmla="*/ 0 h 413667"/>
                <a:gd name="connsiteX2" fmla="*/ 601684 w 618752"/>
                <a:gd name="connsiteY2" fmla="*/ 409600 h 413667"/>
                <a:gd name="connsiteX3" fmla="*/ 0 w 618752"/>
                <a:gd name="connsiteY3" fmla="*/ 413667 h 413667"/>
                <a:gd name="connsiteX0" fmla="*/ 0 w 618752"/>
                <a:gd name="connsiteY0" fmla="*/ 413667 h 413739"/>
                <a:gd name="connsiteX1" fmla="*/ 618752 w 618752"/>
                <a:gd name="connsiteY1" fmla="*/ 0 h 413739"/>
                <a:gd name="connsiteX2" fmla="*/ 605823 w 618752"/>
                <a:gd name="connsiteY2" fmla="*/ 413739 h 413739"/>
                <a:gd name="connsiteX3" fmla="*/ 0 w 618752"/>
                <a:gd name="connsiteY3" fmla="*/ 413667 h 413739"/>
                <a:gd name="connsiteX0" fmla="*/ 0 w 618752"/>
                <a:gd name="connsiteY0" fmla="*/ 413667 h 413739"/>
                <a:gd name="connsiteX1" fmla="*/ 618752 w 618752"/>
                <a:gd name="connsiteY1" fmla="*/ 0 h 413739"/>
                <a:gd name="connsiteX2" fmla="*/ 612031 w 618752"/>
                <a:gd name="connsiteY2" fmla="*/ 413739 h 413739"/>
                <a:gd name="connsiteX3" fmla="*/ 0 w 618752"/>
                <a:gd name="connsiteY3" fmla="*/ 413667 h 413739"/>
                <a:gd name="connsiteX0" fmla="*/ 0 w 618752"/>
                <a:gd name="connsiteY0" fmla="*/ 413667 h 413739"/>
                <a:gd name="connsiteX1" fmla="*/ 618752 w 618752"/>
                <a:gd name="connsiteY1" fmla="*/ 0 h 413739"/>
                <a:gd name="connsiteX2" fmla="*/ 612031 w 618752"/>
                <a:gd name="connsiteY2" fmla="*/ 413739 h 413739"/>
                <a:gd name="connsiteX3" fmla="*/ 0 w 618752"/>
                <a:gd name="connsiteY3" fmla="*/ 413667 h 413739"/>
                <a:gd name="connsiteX0" fmla="*/ 0 w 614612"/>
                <a:gd name="connsiteY0" fmla="*/ 413667 h 413739"/>
                <a:gd name="connsiteX1" fmla="*/ 614612 w 614612"/>
                <a:gd name="connsiteY1" fmla="*/ 0 h 413739"/>
                <a:gd name="connsiteX2" fmla="*/ 612031 w 614612"/>
                <a:gd name="connsiteY2" fmla="*/ 413739 h 413739"/>
                <a:gd name="connsiteX3" fmla="*/ 0 w 614612"/>
                <a:gd name="connsiteY3" fmla="*/ 413667 h 413739"/>
                <a:gd name="connsiteX0" fmla="*/ 0 w 612202"/>
                <a:gd name="connsiteY0" fmla="*/ 415736 h 415808"/>
                <a:gd name="connsiteX1" fmla="*/ 595986 w 612202"/>
                <a:gd name="connsiteY1" fmla="*/ 0 h 415808"/>
                <a:gd name="connsiteX2" fmla="*/ 612031 w 612202"/>
                <a:gd name="connsiteY2" fmla="*/ 415808 h 415808"/>
                <a:gd name="connsiteX3" fmla="*/ 0 w 612202"/>
                <a:gd name="connsiteY3" fmla="*/ 415736 h 415808"/>
                <a:gd name="connsiteX0" fmla="*/ 0 w 612301"/>
                <a:gd name="connsiteY0" fmla="*/ 415736 h 415808"/>
                <a:gd name="connsiteX1" fmla="*/ 595986 w 612301"/>
                <a:gd name="connsiteY1" fmla="*/ 0 h 415808"/>
                <a:gd name="connsiteX2" fmla="*/ 612031 w 612301"/>
                <a:gd name="connsiteY2" fmla="*/ 415808 h 415808"/>
                <a:gd name="connsiteX3" fmla="*/ 0 w 612301"/>
                <a:gd name="connsiteY3" fmla="*/ 415736 h 415808"/>
                <a:gd name="connsiteX0" fmla="*/ 0 w 608273"/>
                <a:gd name="connsiteY0" fmla="*/ 415736 h 415808"/>
                <a:gd name="connsiteX1" fmla="*/ 595986 w 608273"/>
                <a:gd name="connsiteY1" fmla="*/ 0 h 415808"/>
                <a:gd name="connsiteX2" fmla="*/ 607892 w 608273"/>
                <a:gd name="connsiteY2" fmla="*/ 415808 h 415808"/>
                <a:gd name="connsiteX3" fmla="*/ 0 w 608273"/>
                <a:gd name="connsiteY3" fmla="*/ 415736 h 415808"/>
                <a:gd name="connsiteX0" fmla="*/ 0 w 607892"/>
                <a:gd name="connsiteY0" fmla="*/ 415736 h 415808"/>
                <a:gd name="connsiteX1" fmla="*/ 595986 w 607892"/>
                <a:gd name="connsiteY1" fmla="*/ 0 h 415808"/>
                <a:gd name="connsiteX2" fmla="*/ 607892 w 607892"/>
                <a:gd name="connsiteY2" fmla="*/ 415808 h 415808"/>
                <a:gd name="connsiteX3" fmla="*/ 0 w 607892"/>
                <a:gd name="connsiteY3" fmla="*/ 415736 h 415808"/>
                <a:gd name="connsiteX0" fmla="*/ 0 w 607892"/>
                <a:gd name="connsiteY0" fmla="*/ 415736 h 415808"/>
                <a:gd name="connsiteX1" fmla="*/ 595986 w 607892"/>
                <a:gd name="connsiteY1" fmla="*/ 0 h 415808"/>
                <a:gd name="connsiteX2" fmla="*/ 607892 w 607892"/>
                <a:gd name="connsiteY2" fmla="*/ 415808 h 415808"/>
                <a:gd name="connsiteX3" fmla="*/ 0 w 607892"/>
                <a:gd name="connsiteY3" fmla="*/ 415736 h 415808"/>
                <a:gd name="connsiteX0" fmla="*/ 0 w 607892"/>
                <a:gd name="connsiteY0" fmla="*/ 413667 h 413739"/>
                <a:gd name="connsiteX1" fmla="*/ 591847 w 607892"/>
                <a:gd name="connsiteY1" fmla="*/ 0 h 413739"/>
                <a:gd name="connsiteX2" fmla="*/ 607892 w 607892"/>
                <a:gd name="connsiteY2" fmla="*/ 413739 h 413739"/>
                <a:gd name="connsiteX3" fmla="*/ 0 w 607892"/>
                <a:gd name="connsiteY3" fmla="*/ 413667 h 413739"/>
                <a:gd name="connsiteX0" fmla="*/ 0 w 607892"/>
                <a:gd name="connsiteY0" fmla="*/ 413667 h 413739"/>
                <a:gd name="connsiteX1" fmla="*/ 591847 w 607892"/>
                <a:gd name="connsiteY1" fmla="*/ 0 h 413739"/>
                <a:gd name="connsiteX2" fmla="*/ 607892 w 607892"/>
                <a:gd name="connsiteY2" fmla="*/ 413739 h 413739"/>
                <a:gd name="connsiteX3" fmla="*/ 0 w 607892"/>
                <a:gd name="connsiteY3" fmla="*/ 413667 h 413739"/>
                <a:gd name="connsiteX0" fmla="*/ 0 w 591337"/>
                <a:gd name="connsiteY0" fmla="*/ 413667 h 413739"/>
                <a:gd name="connsiteX1" fmla="*/ 575292 w 591337"/>
                <a:gd name="connsiteY1" fmla="*/ 0 h 413739"/>
                <a:gd name="connsiteX2" fmla="*/ 591337 w 591337"/>
                <a:gd name="connsiteY2" fmla="*/ 413739 h 413739"/>
                <a:gd name="connsiteX3" fmla="*/ 0 w 591337"/>
                <a:gd name="connsiteY3" fmla="*/ 413667 h 413739"/>
                <a:gd name="connsiteX0" fmla="*/ 0 w 591337"/>
                <a:gd name="connsiteY0" fmla="*/ 300709 h 300781"/>
                <a:gd name="connsiteX1" fmla="*/ 582138 w 591337"/>
                <a:gd name="connsiteY1" fmla="*/ 0 h 300781"/>
                <a:gd name="connsiteX2" fmla="*/ 591337 w 591337"/>
                <a:gd name="connsiteY2" fmla="*/ 300781 h 300781"/>
                <a:gd name="connsiteX3" fmla="*/ 0 w 591337"/>
                <a:gd name="connsiteY3" fmla="*/ 300709 h 30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337" h="300781">
                  <a:moveTo>
                    <a:pt x="0" y="300709"/>
                  </a:moveTo>
                  <a:cubicBezTo>
                    <a:pt x="46922" y="197678"/>
                    <a:pt x="279999" y="6945"/>
                    <a:pt x="582138" y="0"/>
                  </a:cubicBezTo>
                  <a:cubicBezTo>
                    <a:pt x="588176" y="137913"/>
                    <a:pt x="587369" y="152521"/>
                    <a:pt x="591337" y="300781"/>
                  </a:cubicBezTo>
                  <a:lnTo>
                    <a:pt x="0" y="300709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flect"/>
            <p:cNvSpPr/>
            <p:nvPr/>
          </p:nvSpPr>
          <p:spPr>
            <a:xfrm>
              <a:off x="5875119" y="5207587"/>
              <a:ext cx="760237" cy="372045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1226"/>
                <a:gd name="connsiteY0" fmla="*/ 163884 h 163884"/>
                <a:gd name="connsiteX1" fmla="*/ 671226 w 671226"/>
                <a:gd name="connsiteY1" fmla="*/ 0 h 163884"/>
                <a:gd name="connsiteX2" fmla="*/ 620050 w 671226"/>
                <a:gd name="connsiteY2" fmla="*/ 161990 h 163884"/>
                <a:gd name="connsiteX3" fmla="*/ 0 w 671226"/>
                <a:gd name="connsiteY3" fmla="*/ 163884 h 163884"/>
                <a:gd name="connsiteX0" fmla="*/ 0 w 795363"/>
                <a:gd name="connsiteY0" fmla="*/ 383944 h 383944"/>
                <a:gd name="connsiteX1" fmla="*/ 795363 w 795363"/>
                <a:gd name="connsiteY1" fmla="*/ 0 h 383944"/>
                <a:gd name="connsiteX2" fmla="*/ 620050 w 795363"/>
                <a:gd name="connsiteY2" fmla="*/ 382050 h 383944"/>
                <a:gd name="connsiteX3" fmla="*/ 0 w 795363"/>
                <a:gd name="connsiteY3" fmla="*/ 383944 h 383944"/>
                <a:gd name="connsiteX0" fmla="*/ 0 w 795363"/>
                <a:gd name="connsiteY0" fmla="*/ 383944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83944 h 397097"/>
                <a:gd name="connsiteX0" fmla="*/ 0 w 795363"/>
                <a:gd name="connsiteY0" fmla="*/ 393348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93348 h 397097"/>
                <a:gd name="connsiteX0" fmla="*/ 0 w 795363"/>
                <a:gd name="connsiteY0" fmla="*/ 393348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93348 h 397097"/>
                <a:gd name="connsiteX0" fmla="*/ 0 w 787840"/>
                <a:gd name="connsiteY0" fmla="*/ 402752 h 406501"/>
                <a:gd name="connsiteX1" fmla="*/ 787840 w 787840"/>
                <a:gd name="connsiteY1" fmla="*/ 0 h 406501"/>
                <a:gd name="connsiteX2" fmla="*/ 687761 w 787840"/>
                <a:gd name="connsiteY2" fmla="*/ 406501 h 406501"/>
                <a:gd name="connsiteX3" fmla="*/ 0 w 787840"/>
                <a:gd name="connsiteY3" fmla="*/ 402752 h 406501"/>
                <a:gd name="connsiteX0" fmla="*/ 0 w 793483"/>
                <a:gd name="connsiteY0" fmla="*/ 402752 h 406501"/>
                <a:gd name="connsiteX1" fmla="*/ 793483 w 793483"/>
                <a:gd name="connsiteY1" fmla="*/ 0 h 406501"/>
                <a:gd name="connsiteX2" fmla="*/ 687761 w 793483"/>
                <a:gd name="connsiteY2" fmla="*/ 406501 h 406501"/>
                <a:gd name="connsiteX3" fmla="*/ 0 w 793483"/>
                <a:gd name="connsiteY3" fmla="*/ 402752 h 406501"/>
                <a:gd name="connsiteX0" fmla="*/ 0 w 793483"/>
                <a:gd name="connsiteY0" fmla="*/ 402752 h 406501"/>
                <a:gd name="connsiteX1" fmla="*/ 793483 w 793483"/>
                <a:gd name="connsiteY1" fmla="*/ 0 h 406501"/>
                <a:gd name="connsiteX2" fmla="*/ 687761 w 793483"/>
                <a:gd name="connsiteY2" fmla="*/ 406501 h 406501"/>
                <a:gd name="connsiteX3" fmla="*/ 0 w 793483"/>
                <a:gd name="connsiteY3" fmla="*/ 402752 h 406501"/>
                <a:gd name="connsiteX0" fmla="*/ 0 w 754325"/>
                <a:gd name="connsiteY0" fmla="*/ 402752 h 406501"/>
                <a:gd name="connsiteX1" fmla="*/ 754325 w 754325"/>
                <a:gd name="connsiteY1" fmla="*/ 0 h 406501"/>
                <a:gd name="connsiteX2" fmla="*/ 687761 w 754325"/>
                <a:gd name="connsiteY2" fmla="*/ 406501 h 406501"/>
                <a:gd name="connsiteX3" fmla="*/ 0 w 754325"/>
                <a:gd name="connsiteY3" fmla="*/ 402752 h 406501"/>
                <a:gd name="connsiteX0" fmla="*/ 0 w 754325"/>
                <a:gd name="connsiteY0" fmla="*/ 402752 h 402752"/>
                <a:gd name="connsiteX1" fmla="*/ 754325 w 754325"/>
                <a:gd name="connsiteY1" fmla="*/ 0 h 402752"/>
                <a:gd name="connsiteX2" fmla="*/ 705165 w 754325"/>
                <a:gd name="connsiteY2" fmla="*/ 402150 h 402752"/>
                <a:gd name="connsiteX3" fmla="*/ 0 w 754325"/>
                <a:gd name="connsiteY3" fmla="*/ 402752 h 402752"/>
                <a:gd name="connsiteX0" fmla="*/ 0 w 632499"/>
                <a:gd name="connsiteY0" fmla="*/ 402752 h 402752"/>
                <a:gd name="connsiteX1" fmla="*/ 632499 w 632499"/>
                <a:gd name="connsiteY1" fmla="*/ 0 h 402752"/>
                <a:gd name="connsiteX2" fmla="*/ 583339 w 632499"/>
                <a:gd name="connsiteY2" fmla="*/ 402150 h 402752"/>
                <a:gd name="connsiteX3" fmla="*/ 0 w 632499"/>
                <a:gd name="connsiteY3" fmla="*/ 402752 h 402752"/>
                <a:gd name="connsiteX0" fmla="*/ 0 w 632499"/>
                <a:gd name="connsiteY0" fmla="*/ 402752 h 402752"/>
                <a:gd name="connsiteX1" fmla="*/ 632499 w 632499"/>
                <a:gd name="connsiteY1" fmla="*/ 0 h 402752"/>
                <a:gd name="connsiteX2" fmla="*/ 583339 w 632499"/>
                <a:gd name="connsiteY2" fmla="*/ 402150 h 402752"/>
                <a:gd name="connsiteX3" fmla="*/ 0 w 632499"/>
                <a:gd name="connsiteY3" fmla="*/ 402752 h 402752"/>
                <a:gd name="connsiteX0" fmla="*/ 0 w 632499"/>
                <a:gd name="connsiteY0" fmla="*/ 402752 h 406501"/>
                <a:gd name="connsiteX1" fmla="*/ 632499 w 632499"/>
                <a:gd name="connsiteY1" fmla="*/ 0 h 406501"/>
                <a:gd name="connsiteX2" fmla="*/ 581164 w 632499"/>
                <a:gd name="connsiteY2" fmla="*/ 406501 h 406501"/>
                <a:gd name="connsiteX3" fmla="*/ 0 w 632499"/>
                <a:gd name="connsiteY3" fmla="*/ 402752 h 406501"/>
                <a:gd name="connsiteX0" fmla="*/ 0 w 632499"/>
                <a:gd name="connsiteY0" fmla="*/ 402752 h 406501"/>
                <a:gd name="connsiteX1" fmla="*/ 632499 w 632499"/>
                <a:gd name="connsiteY1" fmla="*/ 0 h 406501"/>
                <a:gd name="connsiteX2" fmla="*/ 581164 w 632499"/>
                <a:gd name="connsiteY2" fmla="*/ 406501 h 406501"/>
                <a:gd name="connsiteX3" fmla="*/ 0 w 632499"/>
                <a:gd name="connsiteY3" fmla="*/ 402752 h 406501"/>
                <a:gd name="connsiteX0" fmla="*/ 0 w 632499"/>
                <a:gd name="connsiteY0" fmla="*/ 402752 h 404326"/>
                <a:gd name="connsiteX1" fmla="*/ 632499 w 632499"/>
                <a:gd name="connsiteY1" fmla="*/ 0 h 404326"/>
                <a:gd name="connsiteX2" fmla="*/ 581164 w 632499"/>
                <a:gd name="connsiteY2" fmla="*/ 404326 h 404326"/>
                <a:gd name="connsiteX3" fmla="*/ 0 w 632499"/>
                <a:gd name="connsiteY3" fmla="*/ 402752 h 404326"/>
                <a:gd name="connsiteX0" fmla="*/ 0 w 616683"/>
                <a:gd name="connsiteY0" fmla="*/ 405389 h 406963"/>
                <a:gd name="connsiteX1" fmla="*/ 616683 w 616683"/>
                <a:gd name="connsiteY1" fmla="*/ 0 h 406963"/>
                <a:gd name="connsiteX2" fmla="*/ 581164 w 616683"/>
                <a:gd name="connsiteY2" fmla="*/ 406963 h 406963"/>
                <a:gd name="connsiteX3" fmla="*/ 0 w 616683"/>
                <a:gd name="connsiteY3" fmla="*/ 405389 h 406963"/>
                <a:gd name="connsiteX0" fmla="*/ 0 w 616683"/>
                <a:gd name="connsiteY0" fmla="*/ 405389 h 409600"/>
                <a:gd name="connsiteX1" fmla="*/ 616683 w 616683"/>
                <a:gd name="connsiteY1" fmla="*/ 0 h 409600"/>
                <a:gd name="connsiteX2" fmla="*/ 599615 w 616683"/>
                <a:gd name="connsiteY2" fmla="*/ 409600 h 409600"/>
                <a:gd name="connsiteX3" fmla="*/ 0 w 616683"/>
                <a:gd name="connsiteY3" fmla="*/ 405389 h 409600"/>
                <a:gd name="connsiteX0" fmla="*/ 0 w 618752"/>
                <a:gd name="connsiteY0" fmla="*/ 413667 h 413667"/>
                <a:gd name="connsiteX1" fmla="*/ 618752 w 618752"/>
                <a:gd name="connsiteY1" fmla="*/ 0 h 413667"/>
                <a:gd name="connsiteX2" fmla="*/ 601684 w 618752"/>
                <a:gd name="connsiteY2" fmla="*/ 409600 h 413667"/>
                <a:gd name="connsiteX3" fmla="*/ 0 w 618752"/>
                <a:gd name="connsiteY3" fmla="*/ 413667 h 413667"/>
                <a:gd name="connsiteX0" fmla="*/ 0 w 618752"/>
                <a:gd name="connsiteY0" fmla="*/ 413667 h 413739"/>
                <a:gd name="connsiteX1" fmla="*/ 618752 w 618752"/>
                <a:gd name="connsiteY1" fmla="*/ 0 h 413739"/>
                <a:gd name="connsiteX2" fmla="*/ 605823 w 618752"/>
                <a:gd name="connsiteY2" fmla="*/ 413739 h 413739"/>
                <a:gd name="connsiteX3" fmla="*/ 0 w 618752"/>
                <a:gd name="connsiteY3" fmla="*/ 413667 h 413739"/>
                <a:gd name="connsiteX0" fmla="*/ 0 w 618752"/>
                <a:gd name="connsiteY0" fmla="*/ 413667 h 413739"/>
                <a:gd name="connsiteX1" fmla="*/ 618752 w 618752"/>
                <a:gd name="connsiteY1" fmla="*/ 0 h 413739"/>
                <a:gd name="connsiteX2" fmla="*/ 612031 w 618752"/>
                <a:gd name="connsiteY2" fmla="*/ 413739 h 413739"/>
                <a:gd name="connsiteX3" fmla="*/ 0 w 618752"/>
                <a:gd name="connsiteY3" fmla="*/ 413667 h 413739"/>
                <a:gd name="connsiteX0" fmla="*/ 0 w 618752"/>
                <a:gd name="connsiteY0" fmla="*/ 413667 h 413739"/>
                <a:gd name="connsiteX1" fmla="*/ 618752 w 618752"/>
                <a:gd name="connsiteY1" fmla="*/ 0 h 413739"/>
                <a:gd name="connsiteX2" fmla="*/ 612031 w 618752"/>
                <a:gd name="connsiteY2" fmla="*/ 413739 h 413739"/>
                <a:gd name="connsiteX3" fmla="*/ 0 w 618752"/>
                <a:gd name="connsiteY3" fmla="*/ 413667 h 413739"/>
                <a:gd name="connsiteX0" fmla="*/ 0 w 614612"/>
                <a:gd name="connsiteY0" fmla="*/ 413667 h 413739"/>
                <a:gd name="connsiteX1" fmla="*/ 614612 w 614612"/>
                <a:gd name="connsiteY1" fmla="*/ 0 h 413739"/>
                <a:gd name="connsiteX2" fmla="*/ 612031 w 614612"/>
                <a:gd name="connsiteY2" fmla="*/ 413739 h 413739"/>
                <a:gd name="connsiteX3" fmla="*/ 0 w 614612"/>
                <a:gd name="connsiteY3" fmla="*/ 413667 h 413739"/>
                <a:gd name="connsiteX0" fmla="*/ 0 w 612202"/>
                <a:gd name="connsiteY0" fmla="*/ 415736 h 415808"/>
                <a:gd name="connsiteX1" fmla="*/ 595986 w 612202"/>
                <a:gd name="connsiteY1" fmla="*/ 0 h 415808"/>
                <a:gd name="connsiteX2" fmla="*/ 612031 w 612202"/>
                <a:gd name="connsiteY2" fmla="*/ 415808 h 415808"/>
                <a:gd name="connsiteX3" fmla="*/ 0 w 612202"/>
                <a:gd name="connsiteY3" fmla="*/ 415736 h 415808"/>
                <a:gd name="connsiteX0" fmla="*/ 0 w 612301"/>
                <a:gd name="connsiteY0" fmla="*/ 415736 h 415808"/>
                <a:gd name="connsiteX1" fmla="*/ 595986 w 612301"/>
                <a:gd name="connsiteY1" fmla="*/ 0 h 415808"/>
                <a:gd name="connsiteX2" fmla="*/ 612031 w 612301"/>
                <a:gd name="connsiteY2" fmla="*/ 415808 h 415808"/>
                <a:gd name="connsiteX3" fmla="*/ 0 w 612301"/>
                <a:gd name="connsiteY3" fmla="*/ 415736 h 415808"/>
                <a:gd name="connsiteX0" fmla="*/ 0 w 608273"/>
                <a:gd name="connsiteY0" fmla="*/ 415736 h 415808"/>
                <a:gd name="connsiteX1" fmla="*/ 595986 w 608273"/>
                <a:gd name="connsiteY1" fmla="*/ 0 h 415808"/>
                <a:gd name="connsiteX2" fmla="*/ 607892 w 608273"/>
                <a:gd name="connsiteY2" fmla="*/ 415808 h 415808"/>
                <a:gd name="connsiteX3" fmla="*/ 0 w 608273"/>
                <a:gd name="connsiteY3" fmla="*/ 415736 h 415808"/>
                <a:gd name="connsiteX0" fmla="*/ 0 w 607892"/>
                <a:gd name="connsiteY0" fmla="*/ 415736 h 415808"/>
                <a:gd name="connsiteX1" fmla="*/ 595986 w 607892"/>
                <a:gd name="connsiteY1" fmla="*/ 0 h 415808"/>
                <a:gd name="connsiteX2" fmla="*/ 607892 w 607892"/>
                <a:gd name="connsiteY2" fmla="*/ 415808 h 415808"/>
                <a:gd name="connsiteX3" fmla="*/ 0 w 607892"/>
                <a:gd name="connsiteY3" fmla="*/ 415736 h 415808"/>
                <a:gd name="connsiteX0" fmla="*/ 0 w 607892"/>
                <a:gd name="connsiteY0" fmla="*/ 415736 h 415808"/>
                <a:gd name="connsiteX1" fmla="*/ 595986 w 607892"/>
                <a:gd name="connsiteY1" fmla="*/ 0 h 415808"/>
                <a:gd name="connsiteX2" fmla="*/ 607892 w 607892"/>
                <a:gd name="connsiteY2" fmla="*/ 415808 h 415808"/>
                <a:gd name="connsiteX3" fmla="*/ 0 w 607892"/>
                <a:gd name="connsiteY3" fmla="*/ 415736 h 415808"/>
                <a:gd name="connsiteX0" fmla="*/ 0 w 607892"/>
                <a:gd name="connsiteY0" fmla="*/ 413667 h 413739"/>
                <a:gd name="connsiteX1" fmla="*/ 591847 w 607892"/>
                <a:gd name="connsiteY1" fmla="*/ 0 h 413739"/>
                <a:gd name="connsiteX2" fmla="*/ 607892 w 607892"/>
                <a:gd name="connsiteY2" fmla="*/ 413739 h 413739"/>
                <a:gd name="connsiteX3" fmla="*/ 0 w 607892"/>
                <a:gd name="connsiteY3" fmla="*/ 413667 h 413739"/>
                <a:gd name="connsiteX0" fmla="*/ 0 w 607892"/>
                <a:gd name="connsiteY0" fmla="*/ 413667 h 413739"/>
                <a:gd name="connsiteX1" fmla="*/ 591847 w 607892"/>
                <a:gd name="connsiteY1" fmla="*/ 0 h 413739"/>
                <a:gd name="connsiteX2" fmla="*/ 607892 w 607892"/>
                <a:gd name="connsiteY2" fmla="*/ 413739 h 413739"/>
                <a:gd name="connsiteX3" fmla="*/ 0 w 607892"/>
                <a:gd name="connsiteY3" fmla="*/ 413667 h 413739"/>
                <a:gd name="connsiteX0" fmla="*/ 0 w 591337"/>
                <a:gd name="connsiteY0" fmla="*/ 413667 h 413739"/>
                <a:gd name="connsiteX1" fmla="*/ 575292 w 591337"/>
                <a:gd name="connsiteY1" fmla="*/ 0 h 413739"/>
                <a:gd name="connsiteX2" fmla="*/ 591337 w 591337"/>
                <a:gd name="connsiteY2" fmla="*/ 413739 h 413739"/>
                <a:gd name="connsiteX3" fmla="*/ 0 w 591337"/>
                <a:gd name="connsiteY3" fmla="*/ 413667 h 413739"/>
                <a:gd name="connsiteX0" fmla="*/ 0 w 591337"/>
                <a:gd name="connsiteY0" fmla="*/ 413667 h 413739"/>
                <a:gd name="connsiteX1" fmla="*/ 557007 w 591337"/>
                <a:gd name="connsiteY1" fmla="*/ 0 h 413739"/>
                <a:gd name="connsiteX2" fmla="*/ 591337 w 591337"/>
                <a:gd name="connsiteY2" fmla="*/ 413739 h 413739"/>
                <a:gd name="connsiteX3" fmla="*/ 0 w 591337"/>
                <a:gd name="connsiteY3" fmla="*/ 413667 h 413739"/>
                <a:gd name="connsiteX0" fmla="*/ 0 w 591337"/>
                <a:gd name="connsiteY0" fmla="*/ 413667 h 413739"/>
                <a:gd name="connsiteX1" fmla="*/ 557007 w 591337"/>
                <a:gd name="connsiteY1" fmla="*/ 0 h 413739"/>
                <a:gd name="connsiteX2" fmla="*/ 591337 w 591337"/>
                <a:gd name="connsiteY2" fmla="*/ 413739 h 413739"/>
                <a:gd name="connsiteX3" fmla="*/ 0 w 591337"/>
                <a:gd name="connsiteY3" fmla="*/ 413667 h 413739"/>
                <a:gd name="connsiteX0" fmla="*/ 0 w 605051"/>
                <a:gd name="connsiteY0" fmla="*/ 413667 h 413667"/>
                <a:gd name="connsiteX1" fmla="*/ 557007 w 605051"/>
                <a:gd name="connsiteY1" fmla="*/ 0 h 413667"/>
                <a:gd name="connsiteX2" fmla="*/ 605051 w 605051"/>
                <a:gd name="connsiteY2" fmla="*/ 411454 h 413667"/>
                <a:gd name="connsiteX3" fmla="*/ 0 w 605051"/>
                <a:gd name="connsiteY3" fmla="*/ 413667 h 413667"/>
                <a:gd name="connsiteX0" fmla="*/ 0 w 605051"/>
                <a:gd name="connsiteY0" fmla="*/ 413667 h 413667"/>
                <a:gd name="connsiteX1" fmla="*/ 557007 w 605051"/>
                <a:gd name="connsiteY1" fmla="*/ 0 h 413667"/>
                <a:gd name="connsiteX2" fmla="*/ 605051 w 605051"/>
                <a:gd name="connsiteY2" fmla="*/ 411454 h 413667"/>
                <a:gd name="connsiteX3" fmla="*/ 0 w 605051"/>
                <a:gd name="connsiteY3" fmla="*/ 413667 h 413667"/>
                <a:gd name="connsiteX0" fmla="*/ 0 w 600480"/>
                <a:gd name="connsiteY0" fmla="*/ 413667 h 413667"/>
                <a:gd name="connsiteX1" fmla="*/ 552436 w 600480"/>
                <a:gd name="connsiteY1" fmla="*/ 0 h 413667"/>
                <a:gd name="connsiteX2" fmla="*/ 600480 w 600480"/>
                <a:gd name="connsiteY2" fmla="*/ 411454 h 413667"/>
                <a:gd name="connsiteX3" fmla="*/ 0 w 600480"/>
                <a:gd name="connsiteY3" fmla="*/ 413667 h 413667"/>
                <a:gd name="connsiteX0" fmla="*/ 0 w 600480"/>
                <a:gd name="connsiteY0" fmla="*/ 293863 h 293863"/>
                <a:gd name="connsiteX1" fmla="*/ 562705 w 600480"/>
                <a:gd name="connsiteY1" fmla="*/ 0 h 293863"/>
                <a:gd name="connsiteX2" fmla="*/ 600480 w 600480"/>
                <a:gd name="connsiteY2" fmla="*/ 291650 h 293863"/>
                <a:gd name="connsiteX3" fmla="*/ 0 w 600480"/>
                <a:gd name="connsiteY3" fmla="*/ 293863 h 29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480" h="293863">
                  <a:moveTo>
                    <a:pt x="0" y="293863"/>
                  </a:moveTo>
                  <a:cubicBezTo>
                    <a:pt x="46922" y="190832"/>
                    <a:pt x="260566" y="6945"/>
                    <a:pt x="562705" y="0"/>
                  </a:cubicBezTo>
                  <a:cubicBezTo>
                    <a:pt x="582457" y="142484"/>
                    <a:pt x="585084" y="141105"/>
                    <a:pt x="600480" y="291650"/>
                  </a:cubicBezTo>
                  <a:lnTo>
                    <a:pt x="0" y="293863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flect"/>
            <p:cNvSpPr/>
            <p:nvPr/>
          </p:nvSpPr>
          <p:spPr>
            <a:xfrm>
              <a:off x="6726190" y="5194518"/>
              <a:ext cx="806538" cy="386501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1226"/>
                <a:gd name="connsiteY0" fmla="*/ 163884 h 163884"/>
                <a:gd name="connsiteX1" fmla="*/ 671226 w 671226"/>
                <a:gd name="connsiteY1" fmla="*/ 0 h 163884"/>
                <a:gd name="connsiteX2" fmla="*/ 620050 w 671226"/>
                <a:gd name="connsiteY2" fmla="*/ 161990 h 163884"/>
                <a:gd name="connsiteX3" fmla="*/ 0 w 671226"/>
                <a:gd name="connsiteY3" fmla="*/ 163884 h 163884"/>
                <a:gd name="connsiteX0" fmla="*/ 0 w 795363"/>
                <a:gd name="connsiteY0" fmla="*/ 383944 h 383944"/>
                <a:gd name="connsiteX1" fmla="*/ 795363 w 795363"/>
                <a:gd name="connsiteY1" fmla="*/ 0 h 383944"/>
                <a:gd name="connsiteX2" fmla="*/ 620050 w 795363"/>
                <a:gd name="connsiteY2" fmla="*/ 382050 h 383944"/>
                <a:gd name="connsiteX3" fmla="*/ 0 w 795363"/>
                <a:gd name="connsiteY3" fmla="*/ 383944 h 383944"/>
                <a:gd name="connsiteX0" fmla="*/ 0 w 795363"/>
                <a:gd name="connsiteY0" fmla="*/ 383944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83944 h 397097"/>
                <a:gd name="connsiteX0" fmla="*/ 0 w 795363"/>
                <a:gd name="connsiteY0" fmla="*/ 393348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93348 h 397097"/>
                <a:gd name="connsiteX0" fmla="*/ 0 w 795363"/>
                <a:gd name="connsiteY0" fmla="*/ 393348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93348 h 397097"/>
                <a:gd name="connsiteX0" fmla="*/ 0 w 787840"/>
                <a:gd name="connsiteY0" fmla="*/ 402752 h 406501"/>
                <a:gd name="connsiteX1" fmla="*/ 787840 w 787840"/>
                <a:gd name="connsiteY1" fmla="*/ 0 h 406501"/>
                <a:gd name="connsiteX2" fmla="*/ 687761 w 787840"/>
                <a:gd name="connsiteY2" fmla="*/ 406501 h 406501"/>
                <a:gd name="connsiteX3" fmla="*/ 0 w 787840"/>
                <a:gd name="connsiteY3" fmla="*/ 402752 h 406501"/>
                <a:gd name="connsiteX0" fmla="*/ 0 w 793483"/>
                <a:gd name="connsiteY0" fmla="*/ 402752 h 406501"/>
                <a:gd name="connsiteX1" fmla="*/ 793483 w 793483"/>
                <a:gd name="connsiteY1" fmla="*/ 0 h 406501"/>
                <a:gd name="connsiteX2" fmla="*/ 687761 w 793483"/>
                <a:gd name="connsiteY2" fmla="*/ 406501 h 406501"/>
                <a:gd name="connsiteX3" fmla="*/ 0 w 793483"/>
                <a:gd name="connsiteY3" fmla="*/ 402752 h 406501"/>
                <a:gd name="connsiteX0" fmla="*/ 0 w 793483"/>
                <a:gd name="connsiteY0" fmla="*/ 402752 h 406501"/>
                <a:gd name="connsiteX1" fmla="*/ 793483 w 793483"/>
                <a:gd name="connsiteY1" fmla="*/ 0 h 406501"/>
                <a:gd name="connsiteX2" fmla="*/ 687761 w 793483"/>
                <a:gd name="connsiteY2" fmla="*/ 406501 h 406501"/>
                <a:gd name="connsiteX3" fmla="*/ 0 w 793483"/>
                <a:gd name="connsiteY3" fmla="*/ 402752 h 406501"/>
                <a:gd name="connsiteX0" fmla="*/ 0 w 754325"/>
                <a:gd name="connsiteY0" fmla="*/ 402752 h 406501"/>
                <a:gd name="connsiteX1" fmla="*/ 754325 w 754325"/>
                <a:gd name="connsiteY1" fmla="*/ 0 h 406501"/>
                <a:gd name="connsiteX2" fmla="*/ 687761 w 754325"/>
                <a:gd name="connsiteY2" fmla="*/ 406501 h 406501"/>
                <a:gd name="connsiteX3" fmla="*/ 0 w 754325"/>
                <a:gd name="connsiteY3" fmla="*/ 402752 h 406501"/>
                <a:gd name="connsiteX0" fmla="*/ 0 w 754325"/>
                <a:gd name="connsiteY0" fmla="*/ 402752 h 402752"/>
                <a:gd name="connsiteX1" fmla="*/ 754325 w 754325"/>
                <a:gd name="connsiteY1" fmla="*/ 0 h 402752"/>
                <a:gd name="connsiteX2" fmla="*/ 705165 w 754325"/>
                <a:gd name="connsiteY2" fmla="*/ 402150 h 402752"/>
                <a:gd name="connsiteX3" fmla="*/ 0 w 754325"/>
                <a:gd name="connsiteY3" fmla="*/ 402752 h 402752"/>
                <a:gd name="connsiteX0" fmla="*/ 0 w 632499"/>
                <a:gd name="connsiteY0" fmla="*/ 402752 h 402752"/>
                <a:gd name="connsiteX1" fmla="*/ 632499 w 632499"/>
                <a:gd name="connsiteY1" fmla="*/ 0 h 402752"/>
                <a:gd name="connsiteX2" fmla="*/ 583339 w 632499"/>
                <a:gd name="connsiteY2" fmla="*/ 402150 h 402752"/>
                <a:gd name="connsiteX3" fmla="*/ 0 w 632499"/>
                <a:gd name="connsiteY3" fmla="*/ 402752 h 402752"/>
                <a:gd name="connsiteX0" fmla="*/ 0 w 632499"/>
                <a:gd name="connsiteY0" fmla="*/ 402752 h 402752"/>
                <a:gd name="connsiteX1" fmla="*/ 632499 w 632499"/>
                <a:gd name="connsiteY1" fmla="*/ 0 h 402752"/>
                <a:gd name="connsiteX2" fmla="*/ 583339 w 632499"/>
                <a:gd name="connsiteY2" fmla="*/ 402150 h 402752"/>
                <a:gd name="connsiteX3" fmla="*/ 0 w 632499"/>
                <a:gd name="connsiteY3" fmla="*/ 402752 h 402752"/>
                <a:gd name="connsiteX0" fmla="*/ 0 w 632499"/>
                <a:gd name="connsiteY0" fmla="*/ 402752 h 406501"/>
                <a:gd name="connsiteX1" fmla="*/ 632499 w 632499"/>
                <a:gd name="connsiteY1" fmla="*/ 0 h 406501"/>
                <a:gd name="connsiteX2" fmla="*/ 581164 w 632499"/>
                <a:gd name="connsiteY2" fmla="*/ 406501 h 406501"/>
                <a:gd name="connsiteX3" fmla="*/ 0 w 632499"/>
                <a:gd name="connsiteY3" fmla="*/ 402752 h 406501"/>
                <a:gd name="connsiteX0" fmla="*/ 0 w 632499"/>
                <a:gd name="connsiteY0" fmla="*/ 402752 h 406501"/>
                <a:gd name="connsiteX1" fmla="*/ 632499 w 632499"/>
                <a:gd name="connsiteY1" fmla="*/ 0 h 406501"/>
                <a:gd name="connsiteX2" fmla="*/ 581164 w 632499"/>
                <a:gd name="connsiteY2" fmla="*/ 406501 h 406501"/>
                <a:gd name="connsiteX3" fmla="*/ 0 w 632499"/>
                <a:gd name="connsiteY3" fmla="*/ 402752 h 406501"/>
                <a:gd name="connsiteX0" fmla="*/ 0 w 632499"/>
                <a:gd name="connsiteY0" fmla="*/ 402752 h 404326"/>
                <a:gd name="connsiteX1" fmla="*/ 632499 w 632499"/>
                <a:gd name="connsiteY1" fmla="*/ 0 h 404326"/>
                <a:gd name="connsiteX2" fmla="*/ 581164 w 632499"/>
                <a:gd name="connsiteY2" fmla="*/ 404326 h 404326"/>
                <a:gd name="connsiteX3" fmla="*/ 0 w 632499"/>
                <a:gd name="connsiteY3" fmla="*/ 402752 h 404326"/>
                <a:gd name="connsiteX0" fmla="*/ 0 w 616683"/>
                <a:gd name="connsiteY0" fmla="*/ 405389 h 406963"/>
                <a:gd name="connsiteX1" fmla="*/ 616683 w 616683"/>
                <a:gd name="connsiteY1" fmla="*/ 0 h 406963"/>
                <a:gd name="connsiteX2" fmla="*/ 581164 w 616683"/>
                <a:gd name="connsiteY2" fmla="*/ 406963 h 406963"/>
                <a:gd name="connsiteX3" fmla="*/ 0 w 616683"/>
                <a:gd name="connsiteY3" fmla="*/ 405389 h 406963"/>
                <a:gd name="connsiteX0" fmla="*/ 0 w 616683"/>
                <a:gd name="connsiteY0" fmla="*/ 405389 h 409600"/>
                <a:gd name="connsiteX1" fmla="*/ 616683 w 616683"/>
                <a:gd name="connsiteY1" fmla="*/ 0 h 409600"/>
                <a:gd name="connsiteX2" fmla="*/ 599615 w 616683"/>
                <a:gd name="connsiteY2" fmla="*/ 409600 h 409600"/>
                <a:gd name="connsiteX3" fmla="*/ 0 w 616683"/>
                <a:gd name="connsiteY3" fmla="*/ 405389 h 409600"/>
                <a:gd name="connsiteX0" fmla="*/ 0 w 618752"/>
                <a:gd name="connsiteY0" fmla="*/ 413667 h 413667"/>
                <a:gd name="connsiteX1" fmla="*/ 618752 w 618752"/>
                <a:gd name="connsiteY1" fmla="*/ 0 h 413667"/>
                <a:gd name="connsiteX2" fmla="*/ 601684 w 618752"/>
                <a:gd name="connsiteY2" fmla="*/ 409600 h 413667"/>
                <a:gd name="connsiteX3" fmla="*/ 0 w 618752"/>
                <a:gd name="connsiteY3" fmla="*/ 413667 h 413667"/>
                <a:gd name="connsiteX0" fmla="*/ 0 w 618752"/>
                <a:gd name="connsiteY0" fmla="*/ 413667 h 413739"/>
                <a:gd name="connsiteX1" fmla="*/ 618752 w 618752"/>
                <a:gd name="connsiteY1" fmla="*/ 0 h 413739"/>
                <a:gd name="connsiteX2" fmla="*/ 605823 w 618752"/>
                <a:gd name="connsiteY2" fmla="*/ 413739 h 413739"/>
                <a:gd name="connsiteX3" fmla="*/ 0 w 618752"/>
                <a:gd name="connsiteY3" fmla="*/ 413667 h 413739"/>
                <a:gd name="connsiteX0" fmla="*/ 0 w 618752"/>
                <a:gd name="connsiteY0" fmla="*/ 413667 h 413739"/>
                <a:gd name="connsiteX1" fmla="*/ 618752 w 618752"/>
                <a:gd name="connsiteY1" fmla="*/ 0 h 413739"/>
                <a:gd name="connsiteX2" fmla="*/ 612031 w 618752"/>
                <a:gd name="connsiteY2" fmla="*/ 413739 h 413739"/>
                <a:gd name="connsiteX3" fmla="*/ 0 w 618752"/>
                <a:gd name="connsiteY3" fmla="*/ 413667 h 413739"/>
                <a:gd name="connsiteX0" fmla="*/ 0 w 618752"/>
                <a:gd name="connsiteY0" fmla="*/ 413667 h 413739"/>
                <a:gd name="connsiteX1" fmla="*/ 618752 w 618752"/>
                <a:gd name="connsiteY1" fmla="*/ 0 h 413739"/>
                <a:gd name="connsiteX2" fmla="*/ 612031 w 618752"/>
                <a:gd name="connsiteY2" fmla="*/ 413739 h 413739"/>
                <a:gd name="connsiteX3" fmla="*/ 0 w 618752"/>
                <a:gd name="connsiteY3" fmla="*/ 413667 h 413739"/>
                <a:gd name="connsiteX0" fmla="*/ 0 w 614612"/>
                <a:gd name="connsiteY0" fmla="*/ 413667 h 413739"/>
                <a:gd name="connsiteX1" fmla="*/ 614612 w 614612"/>
                <a:gd name="connsiteY1" fmla="*/ 0 h 413739"/>
                <a:gd name="connsiteX2" fmla="*/ 612031 w 614612"/>
                <a:gd name="connsiteY2" fmla="*/ 413739 h 413739"/>
                <a:gd name="connsiteX3" fmla="*/ 0 w 614612"/>
                <a:gd name="connsiteY3" fmla="*/ 413667 h 413739"/>
                <a:gd name="connsiteX0" fmla="*/ 0 w 612202"/>
                <a:gd name="connsiteY0" fmla="*/ 415736 h 415808"/>
                <a:gd name="connsiteX1" fmla="*/ 595986 w 612202"/>
                <a:gd name="connsiteY1" fmla="*/ 0 h 415808"/>
                <a:gd name="connsiteX2" fmla="*/ 612031 w 612202"/>
                <a:gd name="connsiteY2" fmla="*/ 415808 h 415808"/>
                <a:gd name="connsiteX3" fmla="*/ 0 w 612202"/>
                <a:gd name="connsiteY3" fmla="*/ 415736 h 415808"/>
                <a:gd name="connsiteX0" fmla="*/ 0 w 612301"/>
                <a:gd name="connsiteY0" fmla="*/ 415736 h 415808"/>
                <a:gd name="connsiteX1" fmla="*/ 595986 w 612301"/>
                <a:gd name="connsiteY1" fmla="*/ 0 h 415808"/>
                <a:gd name="connsiteX2" fmla="*/ 612031 w 612301"/>
                <a:gd name="connsiteY2" fmla="*/ 415808 h 415808"/>
                <a:gd name="connsiteX3" fmla="*/ 0 w 612301"/>
                <a:gd name="connsiteY3" fmla="*/ 415736 h 415808"/>
                <a:gd name="connsiteX0" fmla="*/ 0 w 608273"/>
                <a:gd name="connsiteY0" fmla="*/ 415736 h 415808"/>
                <a:gd name="connsiteX1" fmla="*/ 595986 w 608273"/>
                <a:gd name="connsiteY1" fmla="*/ 0 h 415808"/>
                <a:gd name="connsiteX2" fmla="*/ 607892 w 608273"/>
                <a:gd name="connsiteY2" fmla="*/ 415808 h 415808"/>
                <a:gd name="connsiteX3" fmla="*/ 0 w 608273"/>
                <a:gd name="connsiteY3" fmla="*/ 415736 h 415808"/>
                <a:gd name="connsiteX0" fmla="*/ 0 w 607892"/>
                <a:gd name="connsiteY0" fmla="*/ 415736 h 415808"/>
                <a:gd name="connsiteX1" fmla="*/ 595986 w 607892"/>
                <a:gd name="connsiteY1" fmla="*/ 0 h 415808"/>
                <a:gd name="connsiteX2" fmla="*/ 607892 w 607892"/>
                <a:gd name="connsiteY2" fmla="*/ 415808 h 415808"/>
                <a:gd name="connsiteX3" fmla="*/ 0 w 607892"/>
                <a:gd name="connsiteY3" fmla="*/ 415736 h 415808"/>
                <a:gd name="connsiteX0" fmla="*/ 0 w 607892"/>
                <a:gd name="connsiteY0" fmla="*/ 415736 h 415808"/>
                <a:gd name="connsiteX1" fmla="*/ 595986 w 607892"/>
                <a:gd name="connsiteY1" fmla="*/ 0 h 415808"/>
                <a:gd name="connsiteX2" fmla="*/ 607892 w 607892"/>
                <a:gd name="connsiteY2" fmla="*/ 415808 h 415808"/>
                <a:gd name="connsiteX3" fmla="*/ 0 w 607892"/>
                <a:gd name="connsiteY3" fmla="*/ 415736 h 415808"/>
                <a:gd name="connsiteX0" fmla="*/ 0 w 607892"/>
                <a:gd name="connsiteY0" fmla="*/ 413667 h 413739"/>
                <a:gd name="connsiteX1" fmla="*/ 591847 w 607892"/>
                <a:gd name="connsiteY1" fmla="*/ 0 h 413739"/>
                <a:gd name="connsiteX2" fmla="*/ 607892 w 607892"/>
                <a:gd name="connsiteY2" fmla="*/ 413739 h 413739"/>
                <a:gd name="connsiteX3" fmla="*/ 0 w 607892"/>
                <a:gd name="connsiteY3" fmla="*/ 413667 h 413739"/>
                <a:gd name="connsiteX0" fmla="*/ 0 w 607892"/>
                <a:gd name="connsiteY0" fmla="*/ 413667 h 413739"/>
                <a:gd name="connsiteX1" fmla="*/ 591847 w 607892"/>
                <a:gd name="connsiteY1" fmla="*/ 0 h 413739"/>
                <a:gd name="connsiteX2" fmla="*/ 607892 w 607892"/>
                <a:gd name="connsiteY2" fmla="*/ 413739 h 413739"/>
                <a:gd name="connsiteX3" fmla="*/ 0 w 607892"/>
                <a:gd name="connsiteY3" fmla="*/ 413667 h 413739"/>
                <a:gd name="connsiteX0" fmla="*/ 0 w 591337"/>
                <a:gd name="connsiteY0" fmla="*/ 413667 h 413739"/>
                <a:gd name="connsiteX1" fmla="*/ 575292 w 591337"/>
                <a:gd name="connsiteY1" fmla="*/ 0 h 413739"/>
                <a:gd name="connsiteX2" fmla="*/ 591337 w 591337"/>
                <a:gd name="connsiteY2" fmla="*/ 413739 h 413739"/>
                <a:gd name="connsiteX3" fmla="*/ 0 w 591337"/>
                <a:gd name="connsiteY3" fmla="*/ 413667 h 413739"/>
                <a:gd name="connsiteX0" fmla="*/ 0 w 591337"/>
                <a:gd name="connsiteY0" fmla="*/ 413667 h 413739"/>
                <a:gd name="connsiteX1" fmla="*/ 557007 w 591337"/>
                <a:gd name="connsiteY1" fmla="*/ 0 h 413739"/>
                <a:gd name="connsiteX2" fmla="*/ 591337 w 591337"/>
                <a:gd name="connsiteY2" fmla="*/ 413739 h 413739"/>
                <a:gd name="connsiteX3" fmla="*/ 0 w 591337"/>
                <a:gd name="connsiteY3" fmla="*/ 413667 h 413739"/>
                <a:gd name="connsiteX0" fmla="*/ 0 w 591337"/>
                <a:gd name="connsiteY0" fmla="*/ 413667 h 413739"/>
                <a:gd name="connsiteX1" fmla="*/ 557007 w 591337"/>
                <a:gd name="connsiteY1" fmla="*/ 0 h 413739"/>
                <a:gd name="connsiteX2" fmla="*/ 591337 w 591337"/>
                <a:gd name="connsiteY2" fmla="*/ 413739 h 413739"/>
                <a:gd name="connsiteX3" fmla="*/ 0 w 591337"/>
                <a:gd name="connsiteY3" fmla="*/ 413667 h 413739"/>
                <a:gd name="connsiteX0" fmla="*/ 0 w 605051"/>
                <a:gd name="connsiteY0" fmla="*/ 413667 h 413667"/>
                <a:gd name="connsiteX1" fmla="*/ 557007 w 605051"/>
                <a:gd name="connsiteY1" fmla="*/ 0 h 413667"/>
                <a:gd name="connsiteX2" fmla="*/ 605051 w 605051"/>
                <a:gd name="connsiteY2" fmla="*/ 411454 h 413667"/>
                <a:gd name="connsiteX3" fmla="*/ 0 w 605051"/>
                <a:gd name="connsiteY3" fmla="*/ 413667 h 413667"/>
                <a:gd name="connsiteX0" fmla="*/ 0 w 605051"/>
                <a:gd name="connsiteY0" fmla="*/ 413667 h 413667"/>
                <a:gd name="connsiteX1" fmla="*/ 557007 w 605051"/>
                <a:gd name="connsiteY1" fmla="*/ 0 h 413667"/>
                <a:gd name="connsiteX2" fmla="*/ 605051 w 605051"/>
                <a:gd name="connsiteY2" fmla="*/ 411454 h 413667"/>
                <a:gd name="connsiteX3" fmla="*/ 0 w 605051"/>
                <a:gd name="connsiteY3" fmla="*/ 413667 h 413667"/>
                <a:gd name="connsiteX0" fmla="*/ 0 w 600480"/>
                <a:gd name="connsiteY0" fmla="*/ 413667 h 413667"/>
                <a:gd name="connsiteX1" fmla="*/ 552436 w 600480"/>
                <a:gd name="connsiteY1" fmla="*/ 0 h 413667"/>
                <a:gd name="connsiteX2" fmla="*/ 600480 w 600480"/>
                <a:gd name="connsiteY2" fmla="*/ 411454 h 413667"/>
                <a:gd name="connsiteX3" fmla="*/ 0 w 600480"/>
                <a:gd name="connsiteY3" fmla="*/ 413667 h 413667"/>
                <a:gd name="connsiteX0" fmla="*/ 0 w 600480"/>
                <a:gd name="connsiteY0" fmla="*/ 415953 h 415953"/>
                <a:gd name="connsiteX1" fmla="*/ 527294 w 600480"/>
                <a:gd name="connsiteY1" fmla="*/ 0 h 415953"/>
                <a:gd name="connsiteX2" fmla="*/ 600480 w 600480"/>
                <a:gd name="connsiteY2" fmla="*/ 413740 h 415953"/>
                <a:gd name="connsiteX3" fmla="*/ 0 w 600480"/>
                <a:gd name="connsiteY3" fmla="*/ 415953 h 415953"/>
                <a:gd name="connsiteX0" fmla="*/ 0 w 639336"/>
                <a:gd name="connsiteY0" fmla="*/ 415953 h 416026"/>
                <a:gd name="connsiteX1" fmla="*/ 527294 w 639336"/>
                <a:gd name="connsiteY1" fmla="*/ 0 h 416026"/>
                <a:gd name="connsiteX2" fmla="*/ 639336 w 639336"/>
                <a:gd name="connsiteY2" fmla="*/ 416026 h 416026"/>
                <a:gd name="connsiteX3" fmla="*/ 0 w 639336"/>
                <a:gd name="connsiteY3" fmla="*/ 415953 h 416026"/>
                <a:gd name="connsiteX0" fmla="*/ 0 w 639336"/>
                <a:gd name="connsiteY0" fmla="*/ 415953 h 416026"/>
                <a:gd name="connsiteX1" fmla="*/ 527294 w 639336"/>
                <a:gd name="connsiteY1" fmla="*/ 0 h 416026"/>
                <a:gd name="connsiteX2" fmla="*/ 639336 w 639336"/>
                <a:gd name="connsiteY2" fmla="*/ 416026 h 416026"/>
                <a:gd name="connsiteX3" fmla="*/ 0 w 639336"/>
                <a:gd name="connsiteY3" fmla="*/ 415953 h 416026"/>
                <a:gd name="connsiteX0" fmla="*/ 0 w 639336"/>
                <a:gd name="connsiteY0" fmla="*/ 415953 h 416026"/>
                <a:gd name="connsiteX1" fmla="*/ 527294 w 639336"/>
                <a:gd name="connsiteY1" fmla="*/ 0 h 416026"/>
                <a:gd name="connsiteX2" fmla="*/ 639336 w 639336"/>
                <a:gd name="connsiteY2" fmla="*/ 416026 h 416026"/>
                <a:gd name="connsiteX3" fmla="*/ 0 w 639336"/>
                <a:gd name="connsiteY3" fmla="*/ 415953 h 416026"/>
                <a:gd name="connsiteX0" fmla="*/ 0 w 639336"/>
                <a:gd name="connsiteY0" fmla="*/ 415953 h 416026"/>
                <a:gd name="connsiteX1" fmla="*/ 527294 w 639336"/>
                <a:gd name="connsiteY1" fmla="*/ 0 h 416026"/>
                <a:gd name="connsiteX2" fmla="*/ 639336 w 639336"/>
                <a:gd name="connsiteY2" fmla="*/ 416026 h 416026"/>
                <a:gd name="connsiteX3" fmla="*/ 0 w 639336"/>
                <a:gd name="connsiteY3" fmla="*/ 415953 h 416026"/>
                <a:gd name="connsiteX0" fmla="*/ 0 w 639336"/>
                <a:gd name="connsiteY0" fmla="*/ 409097 h 416026"/>
                <a:gd name="connsiteX1" fmla="*/ 527294 w 639336"/>
                <a:gd name="connsiteY1" fmla="*/ 0 h 416026"/>
                <a:gd name="connsiteX2" fmla="*/ 639336 w 639336"/>
                <a:gd name="connsiteY2" fmla="*/ 416026 h 416026"/>
                <a:gd name="connsiteX3" fmla="*/ 0 w 639336"/>
                <a:gd name="connsiteY3" fmla="*/ 409097 h 416026"/>
                <a:gd name="connsiteX0" fmla="*/ 0 w 637051"/>
                <a:gd name="connsiteY0" fmla="*/ 418239 h 418239"/>
                <a:gd name="connsiteX1" fmla="*/ 525009 w 637051"/>
                <a:gd name="connsiteY1" fmla="*/ 0 h 418239"/>
                <a:gd name="connsiteX2" fmla="*/ 637051 w 637051"/>
                <a:gd name="connsiteY2" fmla="*/ 416026 h 418239"/>
                <a:gd name="connsiteX3" fmla="*/ 0 w 637051"/>
                <a:gd name="connsiteY3" fmla="*/ 418239 h 418239"/>
                <a:gd name="connsiteX0" fmla="*/ 0 w 637051"/>
                <a:gd name="connsiteY0" fmla="*/ 305281 h 305281"/>
                <a:gd name="connsiteX1" fmla="*/ 555816 w 637051"/>
                <a:gd name="connsiteY1" fmla="*/ 0 h 305281"/>
                <a:gd name="connsiteX2" fmla="*/ 637051 w 637051"/>
                <a:gd name="connsiteY2" fmla="*/ 303068 h 305281"/>
                <a:gd name="connsiteX3" fmla="*/ 0 w 637051"/>
                <a:gd name="connsiteY3" fmla="*/ 305281 h 305281"/>
                <a:gd name="connsiteX0" fmla="*/ 0 w 637051"/>
                <a:gd name="connsiteY0" fmla="*/ 305281 h 305281"/>
                <a:gd name="connsiteX1" fmla="*/ 555816 w 637051"/>
                <a:gd name="connsiteY1" fmla="*/ 0 h 305281"/>
                <a:gd name="connsiteX2" fmla="*/ 637051 w 637051"/>
                <a:gd name="connsiteY2" fmla="*/ 303068 h 305281"/>
                <a:gd name="connsiteX3" fmla="*/ 0 w 637051"/>
                <a:gd name="connsiteY3" fmla="*/ 305281 h 30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051" h="305281">
                  <a:moveTo>
                    <a:pt x="0" y="305281"/>
                  </a:moveTo>
                  <a:cubicBezTo>
                    <a:pt x="46922" y="202250"/>
                    <a:pt x="253677" y="6945"/>
                    <a:pt x="555816" y="0"/>
                  </a:cubicBezTo>
                  <a:cubicBezTo>
                    <a:pt x="594990" y="142484"/>
                    <a:pt x="594229" y="145666"/>
                    <a:pt x="637051" y="303068"/>
                  </a:cubicBezTo>
                  <a:lnTo>
                    <a:pt x="0" y="305281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flect"/>
            <p:cNvSpPr/>
            <p:nvPr/>
          </p:nvSpPr>
          <p:spPr>
            <a:xfrm>
              <a:off x="7464662" y="4669577"/>
              <a:ext cx="893656" cy="229229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1226"/>
                <a:gd name="connsiteY0" fmla="*/ 163884 h 163884"/>
                <a:gd name="connsiteX1" fmla="*/ 671226 w 671226"/>
                <a:gd name="connsiteY1" fmla="*/ 0 h 163884"/>
                <a:gd name="connsiteX2" fmla="*/ 620050 w 671226"/>
                <a:gd name="connsiteY2" fmla="*/ 161990 h 163884"/>
                <a:gd name="connsiteX3" fmla="*/ 0 w 671226"/>
                <a:gd name="connsiteY3" fmla="*/ 163884 h 163884"/>
                <a:gd name="connsiteX0" fmla="*/ 0 w 713013"/>
                <a:gd name="connsiteY0" fmla="*/ 163884 h 209669"/>
                <a:gd name="connsiteX1" fmla="*/ 671226 w 713013"/>
                <a:gd name="connsiteY1" fmla="*/ 0 h 209669"/>
                <a:gd name="connsiteX2" fmla="*/ 713013 w 713013"/>
                <a:gd name="connsiteY2" fmla="*/ 209663 h 209669"/>
                <a:gd name="connsiteX3" fmla="*/ 0 w 713013"/>
                <a:gd name="connsiteY3" fmla="*/ 163884 h 209669"/>
                <a:gd name="connsiteX0" fmla="*/ 0 w 713013"/>
                <a:gd name="connsiteY0" fmla="*/ 132897 h 178682"/>
                <a:gd name="connsiteX1" fmla="*/ 635472 w 713013"/>
                <a:gd name="connsiteY1" fmla="*/ 0 h 178682"/>
                <a:gd name="connsiteX2" fmla="*/ 713013 w 713013"/>
                <a:gd name="connsiteY2" fmla="*/ 178676 h 178682"/>
                <a:gd name="connsiteX3" fmla="*/ 0 w 713013"/>
                <a:gd name="connsiteY3" fmla="*/ 132897 h 178682"/>
                <a:gd name="connsiteX0" fmla="*/ 0 w 708246"/>
                <a:gd name="connsiteY0" fmla="*/ 180570 h 180570"/>
                <a:gd name="connsiteX1" fmla="*/ 630705 w 708246"/>
                <a:gd name="connsiteY1" fmla="*/ 0 h 180570"/>
                <a:gd name="connsiteX2" fmla="*/ 708246 w 708246"/>
                <a:gd name="connsiteY2" fmla="*/ 178676 h 180570"/>
                <a:gd name="connsiteX3" fmla="*/ 0 w 708246"/>
                <a:gd name="connsiteY3" fmla="*/ 180570 h 180570"/>
                <a:gd name="connsiteX0" fmla="*/ 0 w 705863"/>
                <a:gd name="connsiteY0" fmla="*/ 180570 h 181059"/>
                <a:gd name="connsiteX1" fmla="*/ 630705 w 705863"/>
                <a:gd name="connsiteY1" fmla="*/ 0 h 181059"/>
                <a:gd name="connsiteX2" fmla="*/ 705863 w 705863"/>
                <a:gd name="connsiteY2" fmla="*/ 181059 h 181059"/>
                <a:gd name="connsiteX3" fmla="*/ 0 w 705863"/>
                <a:gd name="connsiteY3" fmla="*/ 180570 h 18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5863" h="181059">
                  <a:moveTo>
                    <a:pt x="0" y="180570"/>
                  </a:moveTo>
                  <a:cubicBezTo>
                    <a:pt x="167502" y="106308"/>
                    <a:pt x="328566" y="6945"/>
                    <a:pt x="630705" y="0"/>
                  </a:cubicBezTo>
                  <a:lnTo>
                    <a:pt x="705863" y="181059"/>
                  </a:lnTo>
                  <a:lnTo>
                    <a:pt x="0" y="18057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flect"/>
            <p:cNvSpPr/>
            <p:nvPr/>
          </p:nvSpPr>
          <p:spPr>
            <a:xfrm>
              <a:off x="7655884" y="5053857"/>
              <a:ext cx="1008451" cy="528736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1226"/>
                <a:gd name="connsiteY0" fmla="*/ 163884 h 163884"/>
                <a:gd name="connsiteX1" fmla="*/ 671226 w 671226"/>
                <a:gd name="connsiteY1" fmla="*/ 0 h 163884"/>
                <a:gd name="connsiteX2" fmla="*/ 620050 w 671226"/>
                <a:gd name="connsiteY2" fmla="*/ 161990 h 163884"/>
                <a:gd name="connsiteX3" fmla="*/ 0 w 671226"/>
                <a:gd name="connsiteY3" fmla="*/ 163884 h 163884"/>
                <a:gd name="connsiteX0" fmla="*/ 0 w 795363"/>
                <a:gd name="connsiteY0" fmla="*/ 383944 h 383944"/>
                <a:gd name="connsiteX1" fmla="*/ 795363 w 795363"/>
                <a:gd name="connsiteY1" fmla="*/ 0 h 383944"/>
                <a:gd name="connsiteX2" fmla="*/ 620050 w 795363"/>
                <a:gd name="connsiteY2" fmla="*/ 382050 h 383944"/>
                <a:gd name="connsiteX3" fmla="*/ 0 w 795363"/>
                <a:gd name="connsiteY3" fmla="*/ 383944 h 383944"/>
                <a:gd name="connsiteX0" fmla="*/ 0 w 795363"/>
                <a:gd name="connsiteY0" fmla="*/ 383944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83944 h 397097"/>
                <a:gd name="connsiteX0" fmla="*/ 0 w 795363"/>
                <a:gd name="connsiteY0" fmla="*/ 393348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93348 h 397097"/>
                <a:gd name="connsiteX0" fmla="*/ 0 w 795363"/>
                <a:gd name="connsiteY0" fmla="*/ 393348 h 397097"/>
                <a:gd name="connsiteX1" fmla="*/ 795363 w 795363"/>
                <a:gd name="connsiteY1" fmla="*/ 0 h 397097"/>
                <a:gd name="connsiteX2" fmla="*/ 687761 w 795363"/>
                <a:gd name="connsiteY2" fmla="*/ 397097 h 397097"/>
                <a:gd name="connsiteX3" fmla="*/ 0 w 795363"/>
                <a:gd name="connsiteY3" fmla="*/ 393348 h 397097"/>
                <a:gd name="connsiteX0" fmla="*/ 0 w 787840"/>
                <a:gd name="connsiteY0" fmla="*/ 402752 h 406501"/>
                <a:gd name="connsiteX1" fmla="*/ 787840 w 787840"/>
                <a:gd name="connsiteY1" fmla="*/ 0 h 406501"/>
                <a:gd name="connsiteX2" fmla="*/ 687761 w 787840"/>
                <a:gd name="connsiteY2" fmla="*/ 406501 h 406501"/>
                <a:gd name="connsiteX3" fmla="*/ 0 w 787840"/>
                <a:gd name="connsiteY3" fmla="*/ 402752 h 406501"/>
                <a:gd name="connsiteX0" fmla="*/ 0 w 793483"/>
                <a:gd name="connsiteY0" fmla="*/ 402752 h 406501"/>
                <a:gd name="connsiteX1" fmla="*/ 793483 w 793483"/>
                <a:gd name="connsiteY1" fmla="*/ 0 h 406501"/>
                <a:gd name="connsiteX2" fmla="*/ 687761 w 793483"/>
                <a:gd name="connsiteY2" fmla="*/ 406501 h 406501"/>
                <a:gd name="connsiteX3" fmla="*/ 0 w 793483"/>
                <a:gd name="connsiteY3" fmla="*/ 402752 h 406501"/>
                <a:gd name="connsiteX0" fmla="*/ 0 w 793483"/>
                <a:gd name="connsiteY0" fmla="*/ 402752 h 406501"/>
                <a:gd name="connsiteX1" fmla="*/ 793483 w 793483"/>
                <a:gd name="connsiteY1" fmla="*/ 0 h 406501"/>
                <a:gd name="connsiteX2" fmla="*/ 687761 w 793483"/>
                <a:gd name="connsiteY2" fmla="*/ 406501 h 406501"/>
                <a:gd name="connsiteX3" fmla="*/ 0 w 793483"/>
                <a:gd name="connsiteY3" fmla="*/ 402752 h 406501"/>
                <a:gd name="connsiteX0" fmla="*/ 0 w 754325"/>
                <a:gd name="connsiteY0" fmla="*/ 402752 h 406501"/>
                <a:gd name="connsiteX1" fmla="*/ 754325 w 754325"/>
                <a:gd name="connsiteY1" fmla="*/ 0 h 406501"/>
                <a:gd name="connsiteX2" fmla="*/ 687761 w 754325"/>
                <a:gd name="connsiteY2" fmla="*/ 406501 h 406501"/>
                <a:gd name="connsiteX3" fmla="*/ 0 w 754325"/>
                <a:gd name="connsiteY3" fmla="*/ 402752 h 406501"/>
                <a:gd name="connsiteX0" fmla="*/ 0 w 754325"/>
                <a:gd name="connsiteY0" fmla="*/ 402752 h 402752"/>
                <a:gd name="connsiteX1" fmla="*/ 754325 w 754325"/>
                <a:gd name="connsiteY1" fmla="*/ 0 h 402752"/>
                <a:gd name="connsiteX2" fmla="*/ 705165 w 754325"/>
                <a:gd name="connsiteY2" fmla="*/ 402150 h 402752"/>
                <a:gd name="connsiteX3" fmla="*/ 0 w 754325"/>
                <a:gd name="connsiteY3" fmla="*/ 402752 h 402752"/>
                <a:gd name="connsiteX0" fmla="*/ 0 w 632499"/>
                <a:gd name="connsiteY0" fmla="*/ 402752 h 402752"/>
                <a:gd name="connsiteX1" fmla="*/ 632499 w 632499"/>
                <a:gd name="connsiteY1" fmla="*/ 0 h 402752"/>
                <a:gd name="connsiteX2" fmla="*/ 583339 w 632499"/>
                <a:gd name="connsiteY2" fmla="*/ 402150 h 402752"/>
                <a:gd name="connsiteX3" fmla="*/ 0 w 632499"/>
                <a:gd name="connsiteY3" fmla="*/ 402752 h 402752"/>
                <a:gd name="connsiteX0" fmla="*/ 0 w 632499"/>
                <a:gd name="connsiteY0" fmla="*/ 402752 h 402752"/>
                <a:gd name="connsiteX1" fmla="*/ 632499 w 632499"/>
                <a:gd name="connsiteY1" fmla="*/ 0 h 402752"/>
                <a:gd name="connsiteX2" fmla="*/ 583339 w 632499"/>
                <a:gd name="connsiteY2" fmla="*/ 402150 h 402752"/>
                <a:gd name="connsiteX3" fmla="*/ 0 w 632499"/>
                <a:gd name="connsiteY3" fmla="*/ 402752 h 402752"/>
                <a:gd name="connsiteX0" fmla="*/ 0 w 632499"/>
                <a:gd name="connsiteY0" fmla="*/ 402752 h 406501"/>
                <a:gd name="connsiteX1" fmla="*/ 632499 w 632499"/>
                <a:gd name="connsiteY1" fmla="*/ 0 h 406501"/>
                <a:gd name="connsiteX2" fmla="*/ 581164 w 632499"/>
                <a:gd name="connsiteY2" fmla="*/ 406501 h 406501"/>
                <a:gd name="connsiteX3" fmla="*/ 0 w 632499"/>
                <a:gd name="connsiteY3" fmla="*/ 402752 h 406501"/>
                <a:gd name="connsiteX0" fmla="*/ 0 w 632499"/>
                <a:gd name="connsiteY0" fmla="*/ 402752 h 406501"/>
                <a:gd name="connsiteX1" fmla="*/ 632499 w 632499"/>
                <a:gd name="connsiteY1" fmla="*/ 0 h 406501"/>
                <a:gd name="connsiteX2" fmla="*/ 581164 w 632499"/>
                <a:gd name="connsiteY2" fmla="*/ 406501 h 406501"/>
                <a:gd name="connsiteX3" fmla="*/ 0 w 632499"/>
                <a:gd name="connsiteY3" fmla="*/ 402752 h 406501"/>
                <a:gd name="connsiteX0" fmla="*/ 0 w 632499"/>
                <a:gd name="connsiteY0" fmla="*/ 402752 h 404326"/>
                <a:gd name="connsiteX1" fmla="*/ 632499 w 632499"/>
                <a:gd name="connsiteY1" fmla="*/ 0 h 404326"/>
                <a:gd name="connsiteX2" fmla="*/ 581164 w 632499"/>
                <a:gd name="connsiteY2" fmla="*/ 404326 h 404326"/>
                <a:gd name="connsiteX3" fmla="*/ 0 w 632499"/>
                <a:gd name="connsiteY3" fmla="*/ 402752 h 404326"/>
                <a:gd name="connsiteX0" fmla="*/ 0 w 616683"/>
                <a:gd name="connsiteY0" fmla="*/ 405389 h 406963"/>
                <a:gd name="connsiteX1" fmla="*/ 616683 w 616683"/>
                <a:gd name="connsiteY1" fmla="*/ 0 h 406963"/>
                <a:gd name="connsiteX2" fmla="*/ 581164 w 616683"/>
                <a:gd name="connsiteY2" fmla="*/ 406963 h 406963"/>
                <a:gd name="connsiteX3" fmla="*/ 0 w 616683"/>
                <a:gd name="connsiteY3" fmla="*/ 405389 h 406963"/>
                <a:gd name="connsiteX0" fmla="*/ 0 w 616683"/>
                <a:gd name="connsiteY0" fmla="*/ 405389 h 409600"/>
                <a:gd name="connsiteX1" fmla="*/ 616683 w 616683"/>
                <a:gd name="connsiteY1" fmla="*/ 0 h 409600"/>
                <a:gd name="connsiteX2" fmla="*/ 599615 w 616683"/>
                <a:gd name="connsiteY2" fmla="*/ 409600 h 409600"/>
                <a:gd name="connsiteX3" fmla="*/ 0 w 616683"/>
                <a:gd name="connsiteY3" fmla="*/ 405389 h 409600"/>
                <a:gd name="connsiteX0" fmla="*/ 0 w 618752"/>
                <a:gd name="connsiteY0" fmla="*/ 413667 h 413667"/>
                <a:gd name="connsiteX1" fmla="*/ 618752 w 618752"/>
                <a:gd name="connsiteY1" fmla="*/ 0 h 413667"/>
                <a:gd name="connsiteX2" fmla="*/ 601684 w 618752"/>
                <a:gd name="connsiteY2" fmla="*/ 409600 h 413667"/>
                <a:gd name="connsiteX3" fmla="*/ 0 w 618752"/>
                <a:gd name="connsiteY3" fmla="*/ 413667 h 413667"/>
                <a:gd name="connsiteX0" fmla="*/ 0 w 618752"/>
                <a:gd name="connsiteY0" fmla="*/ 413667 h 413739"/>
                <a:gd name="connsiteX1" fmla="*/ 618752 w 618752"/>
                <a:gd name="connsiteY1" fmla="*/ 0 h 413739"/>
                <a:gd name="connsiteX2" fmla="*/ 605823 w 618752"/>
                <a:gd name="connsiteY2" fmla="*/ 413739 h 413739"/>
                <a:gd name="connsiteX3" fmla="*/ 0 w 618752"/>
                <a:gd name="connsiteY3" fmla="*/ 413667 h 413739"/>
                <a:gd name="connsiteX0" fmla="*/ 0 w 618752"/>
                <a:gd name="connsiteY0" fmla="*/ 413667 h 413739"/>
                <a:gd name="connsiteX1" fmla="*/ 618752 w 618752"/>
                <a:gd name="connsiteY1" fmla="*/ 0 h 413739"/>
                <a:gd name="connsiteX2" fmla="*/ 612031 w 618752"/>
                <a:gd name="connsiteY2" fmla="*/ 413739 h 413739"/>
                <a:gd name="connsiteX3" fmla="*/ 0 w 618752"/>
                <a:gd name="connsiteY3" fmla="*/ 413667 h 413739"/>
                <a:gd name="connsiteX0" fmla="*/ 0 w 618752"/>
                <a:gd name="connsiteY0" fmla="*/ 413667 h 413739"/>
                <a:gd name="connsiteX1" fmla="*/ 618752 w 618752"/>
                <a:gd name="connsiteY1" fmla="*/ 0 h 413739"/>
                <a:gd name="connsiteX2" fmla="*/ 612031 w 618752"/>
                <a:gd name="connsiteY2" fmla="*/ 413739 h 413739"/>
                <a:gd name="connsiteX3" fmla="*/ 0 w 618752"/>
                <a:gd name="connsiteY3" fmla="*/ 413667 h 413739"/>
                <a:gd name="connsiteX0" fmla="*/ 0 w 614612"/>
                <a:gd name="connsiteY0" fmla="*/ 413667 h 413739"/>
                <a:gd name="connsiteX1" fmla="*/ 614612 w 614612"/>
                <a:gd name="connsiteY1" fmla="*/ 0 h 413739"/>
                <a:gd name="connsiteX2" fmla="*/ 612031 w 614612"/>
                <a:gd name="connsiteY2" fmla="*/ 413739 h 413739"/>
                <a:gd name="connsiteX3" fmla="*/ 0 w 614612"/>
                <a:gd name="connsiteY3" fmla="*/ 413667 h 413739"/>
                <a:gd name="connsiteX0" fmla="*/ 0 w 612202"/>
                <a:gd name="connsiteY0" fmla="*/ 415736 h 415808"/>
                <a:gd name="connsiteX1" fmla="*/ 595986 w 612202"/>
                <a:gd name="connsiteY1" fmla="*/ 0 h 415808"/>
                <a:gd name="connsiteX2" fmla="*/ 612031 w 612202"/>
                <a:gd name="connsiteY2" fmla="*/ 415808 h 415808"/>
                <a:gd name="connsiteX3" fmla="*/ 0 w 612202"/>
                <a:gd name="connsiteY3" fmla="*/ 415736 h 415808"/>
                <a:gd name="connsiteX0" fmla="*/ 0 w 612301"/>
                <a:gd name="connsiteY0" fmla="*/ 415736 h 415808"/>
                <a:gd name="connsiteX1" fmla="*/ 595986 w 612301"/>
                <a:gd name="connsiteY1" fmla="*/ 0 h 415808"/>
                <a:gd name="connsiteX2" fmla="*/ 612031 w 612301"/>
                <a:gd name="connsiteY2" fmla="*/ 415808 h 415808"/>
                <a:gd name="connsiteX3" fmla="*/ 0 w 612301"/>
                <a:gd name="connsiteY3" fmla="*/ 415736 h 415808"/>
                <a:gd name="connsiteX0" fmla="*/ 0 w 608273"/>
                <a:gd name="connsiteY0" fmla="*/ 415736 h 415808"/>
                <a:gd name="connsiteX1" fmla="*/ 595986 w 608273"/>
                <a:gd name="connsiteY1" fmla="*/ 0 h 415808"/>
                <a:gd name="connsiteX2" fmla="*/ 607892 w 608273"/>
                <a:gd name="connsiteY2" fmla="*/ 415808 h 415808"/>
                <a:gd name="connsiteX3" fmla="*/ 0 w 608273"/>
                <a:gd name="connsiteY3" fmla="*/ 415736 h 415808"/>
                <a:gd name="connsiteX0" fmla="*/ 0 w 607892"/>
                <a:gd name="connsiteY0" fmla="*/ 415736 h 415808"/>
                <a:gd name="connsiteX1" fmla="*/ 595986 w 607892"/>
                <a:gd name="connsiteY1" fmla="*/ 0 h 415808"/>
                <a:gd name="connsiteX2" fmla="*/ 607892 w 607892"/>
                <a:gd name="connsiteY2" fmla="*/ 415808 h 415808"/>
                <a:gd name="connsiteX3" fmla="*/ 0 w 607892"/>
                <a:gd name="connsiteY3" fmla="*/ 415736 h 415808"/>
                <a:gd name="connsiteX0" fmla="*/ 0 w 607892"/>
                <a:gd name="connsiteY0" fmla="*/ 415736 h 415808"/>
                <a:gd name="connsiteX1" fmla="*/ 595986 w 607892"/>
                <a:gd name="connsiteY1" fmla="*/ 0 h 415808"/>
                <a:gd name="connsiteX2" fmla="*/ 607892 w 607892"/>
                <a:gd name="connsiteY2" fmla="*/ 415808 h 415808"/>
                <a:gd name="connsiteX3" fmla="*/ 0 w 607892"/>
                <a:gd name="connsiteY3" fmla="*/ 415736 h 415808"/>
                <a:gd name="connsiteX0" fmla="*/ 0 w 607892"/>
                <a:gd name="connsiteY0" fmla="*/ 413667 h 413739"/>
                <a:gd name="connsiteX1" fmla="*/ 591847 w 607892"/>
                <a:gd name="connsiteY1" fmla="*/ 0 h 413739"/>
                <a:gd name="connsiteX2" fmla="*/ 607892 w 607892"/>
                <a:gd name="connsiteY2" fmla="*/ 413739 h 413739"/>
                <a:gd name="connsiteX3" fmla="*/ 0 w 607892"/>
                <a:gd name="connsiteY3" fmla="*/ 413667 h 413739"/>
                <a:gd name="connsiteX0" fmla="*/ 0 w 607892"/>
                <a:gd name="connsiteY0" fmla="*/ 413667 h 413739"/>
                <a:gd name="connsiteX1" fmla="*/ 591847 w 607892"/>
                <a:gd name="connsiteY1" fmla="*/ 0 h 413739"/>
                <a:gd name="connsiteX2" fmla="*/ 607892 w 607892"/>
                <a:gd name="connsiteY2" fmla="*/ 413739 h 413739"/>
                <a:gd name="connsiteX3" fmla="*/ 0 w 607892"/>
                <a:gd name="connsiteY3" fmla="*/ 413667 h 413739"/>
                <a:gd name="connsiteX0" fmla="*/ 0 w 591337"/>
                <a:gd name="connsiteY0" fmla="*/ 413667 h 413739"/>
                <a:gd name="connsiteX1" fmla="*/ 575292 w 591337"/>
                <a:gd name="connsiteY1" fmla="*/ 0 h 413739"/>
                <a:gd name="connsiteX2" fmla="*/ 591337 w 591337"/>
                <a:gd name="connsiteY2" fmla="*/ 413739 h 413739"/>
                <a:gd name="connsiteX3" fmla="*/ 0 w 591337"/>
                <a:gd name="connsiteY3" fmla="*/ 413667 h 413739"/>
                <a:gd name="connsiteX0" fmla="*/ 0 w 591337"/>
                <a:gd name="connsiteY0" fmla="*/ 413667 h 413739"/>
                <a:gd name="connsiteX1" fmla="*/ 557007 w 591337"/>
                <a:gd name="connsiteY1" fmla="*/ 0 h 413739"/>
                <a:gd name="connsiteX2" fmla="*/ 591337 w 591337"/>
                <a:gd name="connsiteY2" fmla="*/ 413739 h 413739"/>
                <a:gd name="connsiteX3" fmla="*/ 0 w 591337"/>
                <a:gd name="connsiteY3" fmla="*/ 413667 h 413739"/>
                <a:gd name="connsiteX0" fmla="*/ 0 w 591337"/>
                <a:gd name="connsiteY0" fmla="*/ 413667 h 413739"/>
                <a:gd name="connsiteX1" fmla="*/ 557007 w 591337"/>
                <a:gd name="connsiteY1" fmla="*/ 0 h 413739"/>
                <a:gd name="connsiteX2" fmla="*/ 591337 w 591337"/>
                <a:gd name="connsiteY2" fmla="*/ 413739 h 413739"/>
                <a:gd name="connsiteX3" fmla="*/ 0 w 591337"/>
                <a:gd name="connsiteY3" fmla="*/ 413667 h 413739"/>
                <a:gd name="connsiteX0" fmla="*/ 0 w 605051"/>
                <a:gd name="connsiteY0" fmla="*/ 413667 h 413667"/>
                <a:gd name="connsiteX1" fmla="*/ 557007 w 605051"/>
                <a:gd name="connsiteY1" fmla="*/ 0 h 413667"/>
                <a:gd name="connsiteX2" fmla="*/ 605051 w 605051"/>
                <a:gd name="connsiteY2" fmla="*/ 411454 h 413667"/>
                <a:gd name="connsiteX3" fmla="*/ 0 w 605051"/>
                <a:gd name="connsiteY3" fmla="*/ 413667 h 413667"/>
                <a:gd name="connsiteX0" fmla="*/ 0 w 605051"/>
                <a:gd name="connsiteY0" fmla="*/ 413667 h 413667"/>
                <a:gd name="connsiteX1" fmla="*/ 557007 w 605051"/>
                <a:gd name="connsiteY1" fmla="*/ 0 h 413667"/>
                <a:gd name="connsiteX2" fmla="*/ 605051 w 605051"/>
                <a:gd name="connsiteY2" fmla="*/ 411454 h 413667"/>
                <a:gd name="connsiteX3" fmla="*/ 0 w 605051"/>
                <a:gd name="connsiteY3" fmla="*/ 413667 h 413667"/>
                <a:gd name="connsiteX0" fmla="*/ 0 w 600480"/>
                <a:gd name="connsiteY0" fmla="*/ 413667 h 413667"/>
                <a:gd name="connsiteX1" fmla="*/ 552436 w 600480"/>
                <a:gd name="connsiteY1" fmla="*/ 0 h 413667"/>
                <a:gd name="connsiteX2" fmla="*/ 600480 w 600480"/>
                <a:gd name="connsiteY2" fmla="*/ 411454 h 413667"/>
                <a:gd name="connsiteX3" fmla="*/ 0 w 600480"/>
                <a:gd name="connsiteY3" fmla="*/ 413667 h 413667"/>
                <a:gd name="connsiteX0" fmla="*/ 0 w 600480"/>
                <a:gd name="connsiteY0" fmla="*/ 415953 h 415953"/>
                <a:gd name="connsiteX1" fmla="*/ 527294 w 600480"/>
                <a:gd name="connsiteY1" fmla="*/ 0 h 415953"/>
                <a:gd name="connsiteX2" fmla="*/ 600480 w 600480"/>
                <a:gd name="connsiteY2" fmla="*/ 413740 h 415953"/>
                <a:gd name="connsiteX3" fmla="*/ 0 w 600480"/>
                <a:gd name="connsiteY3" fmla="*/ 415953 h 415953"/>
                <a:gd name="connsiteX0" fmla="*/ 0 w 639336"/>
                <a:gd name="connsiteY0" fmla="*/ 415953 h 416026"/>
                <a:gd name="connsiteX1" fmla="*/ 527294 w 639336"/>
                <a:gd name="connsiteY1" fmla="*/ 0 h 416026"/>
                <a:gd name="connsiteX2" fmla="*/ 639336 w 639336"/>
                <a:gd name="connsiteY2" fmla="*/ 416026 h 416026"/>
                <a:gd name="connsiteX3" fmla="*/ 0 w 639336"/>
                <a:gd name="connsiteY3" fmla="*/ 415953 h 416026"/>
                <a:gd name="connsiteX0" fmla="*/ 0 w 639336"/>
                <a:gd name="connsiteY0" fmla="*/ 415953 h 416026"/>
                <a:gd name="connsiteX1" fmla="*/ 527294 w 639336"/>
                <a:gd name="connsiteY1" fmla="*/ 0 h 416026"/>
                <a:gd name="connsiteX2" fmla="*/ 639336 w 639336"/>
                <a:gd name="connsiteY2" fmla="*/ 416026 h 416026"/>
                <a:gd name="connsiteX3" fmla="*/ 0 w 639336"/>
                <a:gd name="connsiteY3" fmla="*/ 415953 h 416026"/>
                <a:gd name="connsiteX0" fmla="*/ 0 w 639336"/>
                <a:gd name="connsiteY0" fmla="*/ 415953 h 416026"/>
                <a:gd name="connsiteX1" fmla="*/ 527294 w 639336"/>
                <a:gd name="connsiteY1" fmla="*/ 0 h 416026"/>
                <a:gd name="connsiteX2" fmla="*/ 639336 w 639336"/>
                <a:gd name="connsiteY2" fmla="*/ 416026 h 416026"/>
                <a:gd name="connsiteX3" fmla="*/ 0 w 639336"/>
                <a:gd name="connsiteY3" fmla="*/ 415953 h 416026"/>
                <a:gd name="connsiteX0" fmla="*/ 0 w 639336"/>
                <a:gd name="connsiteY0" fmla="*/ 415953 h 416026"/>
                <a:gd name="connsiteX1" fmla="*/ 527294 w 639336"/>
                <a:gd name="connsiteY1" fmla="*/ 0 h 416026"/>
                <a:gd name="connsiteX2" fmla="*/ 639336 w 639336"/>
                <a:gd name="connsiteY2" fmla="*/ 416026 h 416026"/>
                <a:gd name="connsiteX3" fmla="*/ 0 w 639336"/>
                <a:gd name="connsiteY3" fmla="*/ 415953 h 416026"/>
                <a:gd name="connsiteX0" fmla="*/ 0 w 639336"/>
                <a:gd name="connsiteY0" fmla="*/ 409097 h 416026"/>
                <a:gd name="connsiteX1" fmla="*/ 527294 w 639336"/>
                <a:gd name="connsiteY1" fmla="*/ 0 h 416026"/>
                <a:gd name="connsiteX2" fmla="*/ 639336 w 639336"/>
                <a:gd name="connsiteY2" fmla="*/ 416026 h 416026"/>
                <a:gd name="connsiteX3" fmla="*/ 0 w 639336"/>
                <a:gd name="connsiteY3" fmla="*/ 409097 h 416026"/>
                <a:gd name="connsiteX0" fmla="*/ 0 w 637051"/>
                <a:gd name="connsiteY0" fmla="*/ 418239 h 418239"/>
                <a:gd name="connsiteX1" fmla="*/ 525009 w 637051"/>
                <a:gd name="connsiteY1" fmla="*/ 0 h 418239"/>
                <a:gd name="connsiteX2" fmla="*/ 637051 w 637051"/>
                <a:gd name="connsiteY2" fmla="*/ 416026 h 418239"/>
                <a:gd name="connsiteX3" fmla="*/ 0 w 637051"/>
                <a:gd name="connsiteY3" fmla="*/ 418239 h 418239"/>
                <a:gd name="connsiteX0" fmla="*/ 0 w 741681"/>
                <a:gd name="connsiteY0" fmla="*/ 418239 h 422705"/>
                <a:gd name="connsiteX1" fmla="*/ 525009 w 741681"/>
                <a:gd name="connsiteY1" fmla="*/ 0 h 422705"/>
                <a:gd name="connsiteX2" fmla="*/ 741681 w 741681"/>
                <a:gd name="connsiteY2" fmla="*/ 422705 h 422705"/>
                <a:gd name="connsiteX3" fmla="*/ 0 w 741681"/>
                <a:gd name="connsiteY3" fmla="*/ 418239 h 422705"/>
                <a:gd name="connsiteX0" fmla="*/ 0 w 741681"/>
                <a:gd name="connsiteY0" fmla="*/ 418239 h 422705"/>
                <a:gd name="connsiteX1" fmla="*/ 525009 w 741681"/>
                <a:gd name="connsiteY1" fmla="*/ 0 h 422705"/>
                <a:gd name="connsiteX2" fmla="*/ 741681 w 741681"/>
                <a:gd name="connsiteY2" fmla="*/ 422705 h 422705"/>
                <a:gd name="connsiteX3" fmla="*/ 0 w 741681"/>
                <a:gd name="connsiteY3" fmla="*/ 418239 h 422705"/>
                <a:gd name="connsiteX0" fmla="*/ 0 w 741681"/>
                <a:gd name="connsiteY0" fmla="*/ 416013 h 420479"/>
                <a:gd name="connsiteX1" fmla="*/ 556175 w 741681"/>
                <a:gd name="connsiteY1" fmla="*/ 0 h 420479"/>
                <a:gd name="connsiteX2" fmla="*/ 741681 w 741681"/>
                <a:gd name="connsiteY2" fmla="*/ 420479 h 420479"/>
                <a:gd name="connsiteX3" fmla="*/ 0 w 741681"/>
                <a:gd name="connsiteY3" fmla="*/ 416013 h 420479"/>
                <a:gd name="connsiteX0" fmla="*/ 0 w 741681"/>
                <a:gd name="connsiteY0" fmla="*/ 416013 h 420479"/>
                <a:gd name="connsiteX1" fmla="*/ 556175 w 741681"/>
                <a:gd name="connsiteY1" fmla="*/ 0 h 420479"/>
                <a:gd name="connsiteX2" fmla="*/ 741681 w 741681"/>
                <a:gd name="connsiteY2" fmla="*/ 420479 h 420479"/>
                <a:gd name="connsiteX3" fmla="*/ 0 w 741681"/>
                <a:gd name="connsiteY3" fmla="*/ 416013 h 420479"/>
                <a:gd name="connsiteX0" fmla="*/ 0 w 741681"/>
                <a:gd name="connsiteY0" fmla="*/ 418239 h 422705"/>
                <a:gd name="connsiteX1" fmla="*/ 547270 w 741681"/>
                <a:gd name="connsiteY1" fmla="*/ 0 h 422705"/>
                <a:gd name="connsiteX2" fmla="*/ 741681 w 741681"/>
                <a:gd name="connsiteY2" fmla="*/ 422705 h 422705"/>
                <a:gd name="connsiteX3" fmla="*/ 0 w 741681"/>
                <a:gd name="connsiteY3" fmla="*/ 418239 h 422705"/>
                <a:gd name="connsiteX0" fmla="*/ 0 w 743907"/>
                <a:gd name="connsiteY0" fmla="*/ 429370 h 429370"/>
                <a:gd name="connsiteX1" fmla="*/ 549496 w 743907"/>
                <a:gd name="connsiteY1" fmla="*/ 0 h 429370"/>
                <a:gd name="connsiteX2" fmla="*/ 743907 w 743907"/>
                <a:gd name="connsiteY2" fmla="*/ 422705 h 429370"/>
                <a:gd name="connsiteX3" fmla="*/ 0 w 743907"/>
                <a:gd name="connsiteY3" fmla="*/ 429370 h 429370"/>
                <a:gd name="connsiteX0" fmla="*/ 0 w 743907"/>
                <a:gd name="connsiteY0" fmla="*/ 429370 h 429370"/>
                <a:gd name="connsiteX1" fmla="*/ 549496 w 743907"/>
                <a:gd name="connsiteY1" fmla="*/ 0 h 429370"/>
                <a:gd name="connsiteX2" fmla="*/ 743907 w 743907"/>
                <a:gd name="connsiteY2" fmla="*/ 422705 h 429370"/>
                <a:gd name="connsiteX3" fmla="*/ 0 w 743907"/>
                <a:gd name="connsiteY3" fmla="*/ 429370 h 429370"/>
                <a:gd name="connsiteX0" fmla="*/ 0 w 743907"/>
                <a:gd name="connsiteY0" fmla="*/ 429370 h 429383"/>
                <a:gd name="connsiteX1" fmla="*/ 549496 w 743907"/>
                <a:gd name="connsiteY1" fmla="*/ 0 h 429383"/>
                <a:gd name="connsiteX2" fmla="*/ 743907 w 743907"/>
                <a:gd name="connsiteY2" fmla="*/ 429383 h 429383"/>
                <a:gd name="connsiteX3" fmla="*/ 0 w 743907"/>
                <a:gd name="connsiteY3" fmla="*/ 429370 h 429383"/>
                <a:gd name="connsiteX0" fmla="*/ 0 w 743907"/>
                <a:gd name="connsiteY0" fmla="*/ 429370 h 429383"/>
                <a:gd name="connsiteX1" fmla="*/ 549496 w 743907"/>
                <a:gd name="connsiteY1" fmla="*/ 0 h 429383"/>
                <a:gd name="connsiteX2" fmla="*/ 743907 w 743907"/>
                <a:gd name="connsiteY2" fmla="*/ 429383 h 429383"/>
                <a:gd name="connsiteX3" fmla="*/ 0 w 743907"/>
                <a:gd name="connsiteY3" fmla="*/ 429370 h 429383"/>
                <a:gd name="connsiteX0" fmla="*/ 0 w 743907"/>
                <a:gd name="connsiteY0" fmla="*/ 390022 h 390035"/>
                <a:gd name="connsiteX1" fmla="*/ 566359 w 743907"/>
                <a:gd name="connsiteY1" fmla="*/ 0 h 390035"/>
                <a:gd name="connsiteX2" fmla="*/ 743907 w 743907"/>
                <a:gd name="connsiteY2" fmla="*/ 390035 h 390035"/>
                <a:gd name="connsiteX3" fmla="*/ 0 w 743907"/>
                <a:gd name="connsiteY3" fmla="*/ 390022 h 390035"/>
                <a:gd name="connsiteX0" fmla="*/ 0 w 743907"/>
                <a:gd name="connsiteY0" fmla="*/ 390022 h 390035"/>
                <a:gd name="connsiteX1" fmla="*/ 566359 w 743907"/>
                <a:gd name="connsiteY1" fmla="*/ 0 h 390035"/>
                <a:gd name="connsiteX2" fmla="*/ 743907 w 743907"/>
                <a:gd name="connsiteY2" fmla="*/ 390035 h 390035"/>
                <a:gd name="connsiteX3" fmla="*/ 0 w 743907"/>
                <a:gd name="connsiteY3" fmla="*/ 390022 h 39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3907" h="390035">
                  <a:moveTo>
                    <a:pt x="0" y="390022"/>
                  </a:moveTo>
                  <a:cubicBezTo>
                    <a:pt x="46922" y="286991"/>
                    <a:pt x="264220" y="6945"/>
                    <a:pt x="566359" y="0"/>
                  </a:cubicBezTo>
                  <a:cubicBezTo>
                    <a:pt x="629641" y="144710"/>
                    <a:pt x="674372" y="234859"/>
                    <a:pt x="743907" y="390035"/>
                  </a:cubicBezTo>
                  <a:lnTo>
                    <a:pt x="0" y="390022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flect"/>
            <p:cNvSpPr/>
            <p:nvPr/>
          </p:nvSpPr>
          <p:spPr>
            <a:xfrm>
              <a:off x="7288150" y="4276272"/>
              <a:ext cx="896168" cy="229229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1226"/>
                <a:gd name="connsiteY0" fmla="*/ 163884 h 163884"/>
                <a:gd name="connsiteX1" fmla="*/ 671226 w 671226"/>
                <a:gd name="connsiteY1" fmla="*/ 0 h 163884"/>
                <a:gd name="connsiteX2" fmla="*/ 620050 w 671226"/>
                <a:gd name="connsiteY2" fmla="*/ 161990 h 163884"/>
                <a:gd name="connsiteX3" fmla="*/ 0 w 671226"/>
                <a:gd name="connsiteY3" fmla="*/ 163884 h 163884"/>
                <a:gd name="connsiteX0" fmla="*/ 0 w 713013"/>
                <a:gd name="connsiteY0" fmla="*/ 163884 h 209669"/>
                <a:gd name="connsiteX1" fmla="*/ 671226 w 713013"/>
                <a:gd name="connsiteY1" fmla="*/ 0 h 209669"/>
                <a:gd name="connsiteX2" fmla="*/ 713013 w 713013"/>
                <a:gd name="connsiteY2" fmla="*/ 209663 h 209669"/>
                <a:gd name="connsiteX3" fmla="*/ 0 w 713013"/>
                <a:gd name="connsiteY3" fmla="*/ 163884 h 209669"/>
                <a:gd name="connsiteX0" fmla="*/ 0 w 713013"/>
                <a:gd name="connsiteY0" fmla="*/ 132897 h 178682"/>
                <a:gd name="connsiteX1" fmla="*/ 635472 w 713013"/>
                <a:gd name="connsiteY1" fmla="*/ 0 h 178682"/>
                <a:gd name="connsiteX2" fmla="*/ 713013 w 713013"/>
                <a:gd name="connsiteY2" fmla="*/ 178676 h 178682"/>
                <a:gd name="connsiteX3" fmla="*/ 0 w 713013"/>
                <a:gd name="connsiteY3" fmla="*/ 132897 h 178682"/>
                <a:gd name="connsiteX0" fmla="*/ 0 w 708246"/>
                <a:gd name="connsiteY0" fmla="*/ 180570 h 180570"/>
                <a:gd name="connsiteX1" fmla="*/ 630705 w 708246"/>
                <a:gd name="connsiteY1" fmla="*/ 0 h 180570"/>
                <a:gd name="connsiteX2" fmla="*/ 708246 w 708246"/>
                <a:gd name="connsiteY2" fmla="*/ 178676 h 180570"/>
                <a:gd name="connsiteX3" fmla="*/ 0 w 708246"/>
                <a:gd name="connsiteY3" fmla="*/ 180570 h 180570"/>
                <a:gd name="connsiteX0" fmla="*/ 0 w 705863"/>
                <a:gd name="connsiteY0" fmla="*/ 180570 h 181059"/>
                <a:gd name="connsiteX1" fmla="*/ 630705 w 705863"/>
                <a:gd name="connsiteY1" fmla="*/ 0 h 181059"/>
                <a:gd name="connsiteX2" fmla="*/ 705863 w 705863"/>
                <a:gd name="connsiteY2" fmla="*/ 181059 h 181059"/>
                <a:gd name="connsiteX3" fmla="*/ 0 w 705863"/>
                <a:gd name="connsiteY3" fmla="*/ 180570 h 181059"/>
                <a:gd name="connsiteX0" fmla="*/ 0 w 707847"/>
                <a:gd name="connsiteY0" fmla="*/ 180570 h 181059"/>
                <a:gd name="connsiteX1" fmla="*/ 630705 w 707847"/>
                <a:gd name="connsiteY1" fmla="*/ 0 h 181059"/>
                <a:gd name="connsiteX2" fmla="*/ 707847 w 707847"/>
                <a:gd name="connsiteY2" fmla="*/ 181059 h 181059"/>
                <a:gd name="connsiteX3" fmla="*/ 0 w 707847"/>
                <a:gd name="connsiteY3" fmla="*/ 180570 h 18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847" h="181059">
                  <a:moveTo>
                    <a:pt x="0" y="180570"/>
                  </a:moveTo>
                  <a:cubicBezTo>
                    <a:pt x="167502" y="106308"/>
                    <a:pt x="328566" y="6945"/>
                    <a:pt x="630705" y="0"/>
                  </a:cubicBezTo>
                  <a:lnTo>
                    <a:pt x="707847" y="181059"/>
                  </a:lnTo>
                  <a:lnTo>
                    <a:pt x="0" y="18057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flect"/>
            <p:cNvSpPr/>
            <p:nvPr/>
          </p:nvSpPr>
          <p:spPr>
            <a:xfrm>
              <a:off x="7196217" y="3924527"/>
              <a:ext cx="824879" cy="210994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1226"/>
                <a:gd name="connsiteY0" fmla="*/ 163884 h 163884"/>
                <a:gd name="connsiteX1" fmla="*/ 671226 w 671226"/>
                <a:gd name="connsiteY1" fmla="*/ 0 h 163884"/>
                <a:gd name="connsiteX2" fmla="*/ 620050 w 671226"/>
                <a:gd name="connsiteY2" fmla="*/ 161990 h 163884"/>
                <a:gd name="connsiteX3" fmla="*/ 0 w 671226"/>
                <a:gd name="connsiteY3" fmla="*/ 163884 h 163884"/>
                <a:gd name="connsiteX0" fmla="*/ 0 w 713013"/>
                <a:gd name="connsiteY0" fmla="*/ 163884 h 209669"/>
                <a:gd name="connsiteX1" fmla="*/ 671226 w 713013"/>
                <a:gd name="connsiteY1" fmla="*/ 0 h 209669"/>
                <a:gd name="connsiteX2" fmla="*/ 713013 w 713013"/>
                <a:gd name="connsiteY2" fmla="*/ 209663 h 209669"/>
                <a:gd name="connsiteX3" fmla="*/ 0 w 713013"/>
                <a:gd name="connsiteY3" fmla="*/ 163884 h 209669"/>
                <a:gd name="connsiteX0" fmla="*/ 0 w 713013"/>
                <a:gd name="connsiteY0" fmla="*/ 132897 h 178682"/>
                <a:gd name="connsiteX1" fmla="*/ 635472 w 713013"/>
                <a:gd name="connsiteY1" fmla="*/ 0 h 178682"/>
                <a:gd name="connsiteX2" fmla="*/ 713013 w 713013"/>
                <a:gd name="connsiteY2" fmla="*/ 178676 h 178682"/>
                <a:gd name="connsiteX3" fmla="*/ 0 w 713013"/>
                <a:gd name="connsiteY3" fmla="*/ 132897 h 178682"/>
                <a:gd name="connsiteX0" fmla="*/ 0 w 708246"/>
                <a:gd name="connsiteY0" fmla="*/ 180570 h 180570"/>
                <a:gd name="connsiteX1" fmla="*/ 630705 w 708246"/>
                <a:gd name="connsiteY1" fmla="*/ 0 h 180570"/>
                <a:gd name="connsiteX2" fmla="*/ 708246 w 708246"/>
                <a:gd name="connsiteY2" fmla="*/ 178676 h 180570"/>
                <a:gd name="connsiteX3" fmla="*/ 0 w 708246"/>
                <a:gd name="connsiteY3" fmla="*/ 180570 h 180570"/>
                <a:gd name="connsiteX0" fmla="*/ 0 w 705863"/>
                <a:gd name="connsiteY0" fmla="*/ 180570 h 181059"/>
                <a:gd name="connsiteX1" fmla="*/ 630705 w 705863"/>
                <a:gd name="connsiteY1" fmla="*/ 0 h 181059"/>
                <a:gd name="connsiteX2" fmla="*/ 705863 w 705863"/>
                <a:gd name="connsiteY2" fmla="*/ 181059 h 181059"/>
                <a:gd name="connsiteX3" fmla="*/ 0 w 705863"/>
                <a:gd name="connsiteY3" fmla="*/ 180570 h 181059"/>
                <a:gd name="connsiteX0" fmla="*/ 0 w 707847"/>
                <a:gd name="connsiteY0" fmla="*/ 180570 h 181059"/>
                <a:gd name="connsiteX1" fmla="*/ 630705 w 707847"/>
                <a:gd name="connsiteY1" fmla="*/ 0 h 181059"/>
                <a:gd name="connsiteX2" fmla="*/ 707847 w 707847"/>
                <a:gd name="connsiteY2" fmla="*/ 181059 h 181059"/>
                <a:gd name="connsiteX3" fmla="*/ 0 w 707847"/>
                <a:gd name="connsiteY3" fmla="*/ 180570 h 18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847" h="181059">
                  <a:moveTo>
                    <a:pt x="0" y="180570"/>
                  </a:moveTo>
                  <a:cubicBezTo>
                    <a:pt x="167502" y="106308"/>
                    <a:pt x="328566" y="6945"/>
                    <a:pt x="630705" y="0"/>
                  </a:cubicBezTo>
                  <a:lnTo>
                    <a:pt x="707847" y="181059"/>
                  </a:lnTo>
                  <a:lnTo>
                    <a:pt x="0" y="18057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flect"/>
            <p:cNvSpPr/>
            <p:nvPr/>
          </p:nvSpPr>
          <p:spPr>
            <a:xfrm>
              <a:off x="7126375" y="3616889"/>
              <a:ext cx="761828" cy="191011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1226"/>
                <a:gd name="connsiteY0" fmla="*/ 163884 h 163884"/>
                <a:gd name="connsiteX1" fmla="*/ 671226 w 671226"/>
                <a:gd name="connsiteY1" fmla="*/ 0 h 163884"/>
                <a:gd name="connsiteX2" fmla="*/ 620050 w 671226"/>
                <a:gd name="connsiteY2" fmla="*/ 161990 h 163884"/>
                <a:gd name="connsiteX3" fmla="*/ 0 w 671226"/>
                <a:gd name="connsiteY3" fmla="*/ 163884 h 163884"/>
                <a:gd name="connsiteX0" fmla="*/ 0 w 713013"/>
                <a:gd name="connsiteY0" fmla="*/ 163884 h 209669"/>
                <a:gd name="connsiteX1" fmla="*/ 671226 w 713013"/>
                <a:gd name="connsiteY1" fmla="*/ 0 h 209669"/>
                <a:gd name="connsiteX2" fmla="*/ 713013 w 713013"/>
                <a:gd name="connsiteY2" fmla="*/ 209663 h 209669"/>
                <a:gd name="connsiteX3" fmla="*/ 0 w 713013"/>
                <a:gd name="connsiteY3" fmla="*/ 163884 h 209669"/>
                <a:gd name="connsiteX0" fmla="*/ 0 w 713013"/>
                <a:gd name="connsiteY0" fmla="*/ 132897 h 178682"/>
                <a:gd name="connsiteX1" fmla="*/ 635472 w 713013"/>
                <a:gd name="connsiteY1" fmla="*/ 0 h 178682"/>
                <a:gd name="connsiteX2" fmla="*/ 713013 w 713013"/>
                <a:gd name="connsiteY2" fmla="*/ 178676 h 178682"/>
                <a:gd name="connsiteX3" fmla="*/ 0 w 713013"/>
                <a:gd name="connsiteY3" fmla="*/ 132897 h 178682"/>
                <a:gd name="connsiteX0" fmla="*/ 0 w 708246"/>
                <a:gd name="connsiteY0" fmla="*/ 180570 h 180570"/>
                <a:gd name="connsiteX1" fmla="*/ 630705 w 708246"/>
                <a:gd name="connsiteY1" fmla="*/ 0 h 180570"/>
                <a:gd name="connsiteX2" fmla="*/ 708246 w 708246"/>
                <a:gd name="connsiteY2" fmla="*/ 178676 h 180570"/>
                <a:gd name="connsiteX3" fmla="*/ 0 w 708246"/>
                <a:gd name="connsiteY3" fmla="*/ 180570 h 180570"/>
                <a:gd name="connsiteX0" fmla="*/ 0 w 705863"/>
                <a:gd name="connsiteY0" fmla="*/ 180570 h 181059"/>
                <a:gd name="connsiteX1" fmla="*/ 630705 w 705863"/>
                <a:gd name="connsiteY1" fmla="*/ 0 h 181059"/>
                <a:gd name="connsiteX2" fmla="*/ 705863 w 705863"/>
                <a:gd name="connsiteY2" fmla="*/ 181059 h 181059"/>
                <a:gd name="connsiteX3" fmla="*/ 0 w 705863"/>
                <a:gd name="connsiteY3" fmla="*/ 180570 h 181059"/>
                <a:gd name="connsiteX0" fmla="*/ 0 w 707847"/>
                <a:gd name="connsiteY0" fmla="*/ 180570 h 181059"/>
                <a:gd name="connsiteX1" fmla="*/ 630705 w 707847"/>
                <a:gd name="connsiteY1" fmla="*/ 0 h 181059"/>
                <a:gd name="connsiteX2" fmla="*/ 707847 w 707847"/>
                <a:gd name="connsiteY2" fmla="*/ 181059 h 181059"/>
                <a:gd name="connsiteX3" fmla="*/ 0 w 707847"/>
                <a:gd name="connsiteY3" fmla="*/ 180570 h 181059"/>
                <a:gd name="connsiteX0" fmla="*/ 0 w 722134"/>
                <a:gd name="connsiteY0" fmla="*/ 180570 h 181059"/>
                <a:gd name="connsiteX1" fmla="*/ 630705 w 722134"/>
                <a:gd name="connsiteY1" fmla="*/ 0 h 181059"/>
                <a:gd name="connsiteX2" fmla="*/ 722134 w 722134"/>
                <a:gd name="connsiteY2" fmla="*/ 181059 h 181059"/>
                <a:gd name="connsiteX3" fmla="*/ 0 w 722134"/>
                <a:gd name="connsiteY3" fmla="*/ 180570 h 181059"/>
                <a:gd name="connsiteX0" fmla="*/ 0 w 722134"/>
                <a:gd name="connsiteY0" fmla="*/ 180570 h 181059"/>
                <a:gd name="connsiteX1" fmla="*/ 635467 w 722134"/>
                <a:gd name="connsiteY1" fmla="*/ 0 h 181059"/>
                <a:gd name="connsiteX2" fmla="*/ 722134 w 722134"/>
                <a:gd name="connsiteY2" fmla="*/ 181059 h 181059"/>
                <a:gd name="connsiteX3" fmla="*/ 0 w 722134"/>
                <a:gd name="connsiteY3" fmla="*/ 180570 h 181059"/>
                <a:gd name="connsiteX0" fmla="*/ 0 w 722134"/>
                <a:gd name="connsiteY0" fmla="*/ 180570 h 181059"/>
                <a:gd name="connsiteX1" fmla="*/ 635467 w 722134"/>
                <a:gd name="connsiteY1" fmla="*/ 0 h 181059"/>
                <a:gd name="connsiteX2" fmla="*/ 722134 w 722134"/>
                <a:gd name="connsiteY2" fmla="*/ 181059 h 181059"/>
                <a:gd name="connsiteX3" fmla="*/ 0 w 722134"/>
                <a:gd name="connsiteY3" fmla="*/ 180570 h 18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2134" h="181059">
                  <a:moveTo>
                    <a:pt x="0" y="180570"/>
                  </a:moveTo>
                  <a:cubicBezTo>
                    <a:pt x="167502" y="106308"/>
                    <a:pt x="333328" y="6945"/>
                    <a:pt x="635467" y="0"/>
                  </a:cubicBezTo>
                  <a:cubicBezTo>
                    <a:pt x="671499" y="79403"/>
                    <a:pt x="693245" y="120706"/>
                    <a:pt x="722134" y="181059"/>
                  </a:cubicBezTo>
                  <a:lnTo>
                    <a:pt x="0" y="18057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flect"/>
            <p:cNvSpPr/>
            <p:nvPr/>
          </p:nvSpPr>
          <p:spPr>
            <a:xfrm>
              <a:off x="7056839" y="3362229"/>
              <a:ext cx="707845" cy="174498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1226"/>
                <a:gd name="connsiteY0" fmla="*/ 163884 h 163884"/>
                <a:gd name="connsiteX1" fmla="*/ 671226 w 671226"/>
                <a:gd name="connsiteY1" fmla="*/ 0 h 163884"/>
                <a:gd name="connsiteX2" fmla="*/ 620050 w 671226"/>
                <a:gd name="connsiteY2" fmla="*/ 161990 h 163884"/>
                <a:gd name="connsiteX3" fmla="*/ 0 w 671226"/>
                <a:gd name="connsiteY3" fmla="*/ 163884 h 163884"/>
                <a:gd name="connsiteX0" fmla="*/ 0 w 713013"/>
                <a:gd name="connsiteY0" fmla="*/ 163884 h 209669"/>
                <a:gd name="connsiteX1" fmla="*/ 671226 w 713013"/>
                <a:gd name="connsiteY1" fmla="*/ 0 h 209669"/>
                <a:gd name="connsiteX2" fmla="*/ 713013 w 713013"/>
                <a:gd name="connsiteY2" fmla="*/ 209663 h 209669"/>
                <a:gd name="connsiteX3" fmla="*/ 0 w 713013"/>
                <a:gd name="connsiteY3" fmla="*/ 163884 h 209669"/>
                <a:gd name="connsiteX0" fmla="*/ 0 w 713013"/>
                <a:gd name="connsiteY0" fmla="*/ 132897 h 178682"/>
                <a:gd name="connsiteX1" fmla="*/ 635472 w 713013"/>
                <a:gd name="connsiteY1" fmla="*/ 0 h 178682"/>
                <a:gd name="connsiteX2" fmla="*/ 713013 w 713013"/>
                <a:gd name="connsiteY2" fmla="*/ 178676 h 178682"/>
                <a:gd name="connsiteX3" fmla="*/ 0 w 713013"/>
                <a:gd name="connsiteY3" fmla="*/ 132897 h 178682"/>
                <a:gd name="connsiteX0" fmla="*/ 0 w 708246"/>
                <a:gd name="connsiteY0" fmla="*/ 180570 h 180570"/>
                <a:gd name="connsiteX1" fmla="*/ 630705 w 708246"/>
                <a:gd name="connsiteY1" fmla="*/ 0 h 180570"/>
                <a:gd name="connsiteX2" fmla="*/ 708246 w 708246"/>
                <a:gd name="connsiteY2" fmla="*/ 178676 h 180570"/>
                <a:gd name="connsiteX3" fmla="*/ 0 w 708246"/>
                <a:gd name="connsiteY3" fmla="*/ 180570 h 180570"/>
                <a:gd name="connsiteX0" fmla="*/ 0 w 705863"/>
                <a:gd name="connsiteY0" fmla="*/ 180570 h 181059"/>
                <a:gd name="connsiteX1" fmla="*/ 630705 w 705863"/>
                <a:gd name="connsiteY1" fmla="*/ 0 h 181059"/>
                <a:gd name="connsiteX2" fmla="*/ 705863 w 705863"/>
                <a:gd name="connsiteY2" fmla="*/ 181059 h 181059"/>
                <a:gd name="connsiteX3" fmla="*/ 0 w 705863"/>
                <a:gd name="connsiteY3" fmla="*/ 180570 h 181059"/>
                <a:gd name="connsiteX0" fmla="*/ 0 w 707847"/>
                <a:gd name="connsiteY0" fmla="*/ 180570 h 181059"/>
                <a:gd name="connsiteX1" fmla="*/ 630705 w 707847"/>
                <a:gd name="connsiteY1" fmla="*/ 0 h 181059"/>
                <a:gd name="connsiteX2" fmla="*/ 707847 w 707847"/>
                <a:gd name="connsiteY2" fmla="*/ 181059 h 181059"/>
                <a:gd name="connsiteX3" fmla="*/ 0 w 707847"/>
                <a:gd name="connsiteY3" fmla="*/ 180570 h 181059"/>
                <a:gd name="connsiteX0" fmla="*/ 0 w 722134"/>
                <a:gd name="connsiteY0" fmla="*/ 180570 h 181059"/>
                <a:gd name="connsiteX1" fmla="*/ 630705 w 722134"/>
                <a:gd name="connsiteY1" fmla="*/ 0 h 181059"/>
                <a:gd name="connsiteX2" fmla="*/ 722134 w 722134"/>
                <a:gd name="connsiteY2" fmla="*/ 181059 h 181059"/>
                <a:gd name="connsiteX3" fmla="*/ 0 w 722134"/>
                <a:gd name="connsiteY3" fmla="*/ 180570 h 181059"/>
                <a:gd name="connsiteX0" fmla="*/ 0 w 722134"/>
                <a:gd name="connsiteY0" fmla="*/ 180570 h 181059"/>
                <a:gd name="connsiteX1" fmla="*/ 635467 w 722134"/>
                <a:gd name="connsiteY1" fmla="*/ 0 h 181059"/>
                <a:gd name="connsiteX2" fmla="*/ 722134 w 722134"/>
                <a:gd name="connsiteY2" fmla="*/ 181059 h 181059"/>
                <a:gd name="connsiteX3" fmla="*/ 0 w 722134"/>
                <a:gd name="connsiteY3" fmla="*/ 180570 h 181059"/>
                <a:gd name="connsiteX0" fmla="*/ 0 w 722134"/>
                <a:gd name="connsiteY0" fmla="*/ 180570 h 181059"/>
                <a:gd name="connsiteX1" fmla="*/ 635467 w 722134"/>
                <a:gd name="connsiteY1" fmla="*/ 0 h 181059"/>
                <a:gd name="connsiteX2" fmla="*/ 722134 w 722134"/>
                <a:gd name="connsiteY2" fmla="*/ 181059 h 181059"/>
                <a:gd name="connsiteX3" fmla="*/ 0 w 722134"/>
                <a:gd name="connsiteY3" fmla="*/ 180570 h 181059"/>
                <a:gd name="connsiteX0" fmla="*/ 0 w 722134"/>
                <a:gd name="connsiteY0" fmla="*/ 178133 h 178622"/>
                <a:gd name="connsiteX1" fmla="*/ 647656 w 722134"/>
                <a:gd name="connsiteY1" fmla="*/ 0 h 178622"/>
                <a:gd name="connsiteX2" fmla="*/ 722134 w 722134"/>
                <a:gd name="connsiteY2" fmla="*/ 178622 h 178622"/>
                <a:gd name="connsiteX3" fmla="*/ 0 w 722134"/>
                <a:gd name="connsiteY3" fmla="*/ 178133 h 178622"/>
                <a:gd name="connsiteX0" fmla="*/ 0 w 724571"/>
                <a:gd name="connsiteY0" fmla="*/ 178133 h 178622"/>
                <a:gd name="connsiteX1" fmla="*/ 647656 w 724571"/>
                <a:gd name="connsiteY1" fmla="*/ 0 h 178622"/>
                <a:gd name="connsiteX2" fmla="*/ 724571 w 724571"/>
                <a:gd name="connsiteY2" fmla="*/ 178622 h 178622"/>
                <a:gd name="connsiteX3" fmla="*/ 0 w 724571"/>
                <a:gd name="connsiteY3" fmla="*/ 178133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571" h="178622">
                  <a:moveTo>
                    <a:pt x="0" y="178133"/>
                  </a:moveTo>
                  <a:cubicBezTo>
                    <a:pt x="167502" y="103871"/>
                    <a:pt x="345517" y="6945"/>
                    <a:pt x="647656" y="0"/>
                  </a:cubicBezTo>
                  <a:cubicBezTo>
                    <a:pt x="683688" y="79403"/>
                    <a:pt x="695682" y="118269"/>
                    <a:pt x="724571" y="178622"/>
                  </a:cubicBezTo>
                  <a:lnTo>
                    <a:pt x="0" y="178133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flect"/>
            <p:cNvSpPr/>
            <p:nvPr/>
          </p:nvSpPr>
          <p:spPr>
            <a:xfrm>
              <a:off x="6976734" y="3119630"/>
              <a:ext cx="678847" cy="167383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1226"/>
                <a:gd name="connsiteY0" fmla="*/ 163884 h 163884"/>
                <a:gd name="connsiteX1" fmla="*/ 671226 w 671226"/>
                <a:gd name="connsiteY1" fmla="*/ 0 h 163884"/>
                <a:gd name="connsiteX2" fmla="*/ 620050 w 671226"/>
                <a:gd name="connsiteY2" fmla="*/ 161990 h 163884"/>
                <a:gd name="connsiteX3" fmla="*/ 0 w 671226"/>
                <a:gd name="connsiteY3" fmla="*/ 163884 h 163884"/>
                <a:gd name="connsiteX0" fmla="*/ 0 w 713013"/>
                <a:gd name="connsiteY0" fmla="*/ 163884 h 209669"/>
                <a:gd name="connsiteX1" fmla="*/ 671226 w 713013"/>
                <a:gd name="connsiteY1" fmla="*/ 0 h 209669"/>
                <a:gd name="connsiteX2" fmla="*/ 713013 w 713013"/>
                <a:gd name="connsiteY2" fmla="*/ 209663 h 209669"/>
                <a:gd name="connsiteX3" fmla="*/ 0 w 713013"/>
                <a:gd name="connsiteY3" fmla="*/ 163884 h 209669"/>
                <a:gd name="connsiteX0" fmla="*/ 0 w 713013"/>
                <a:gd name="connsiteY0" fmla="*/ 132897 h 178682"/>
                <a:gd name="connsiteX1" fmla="*/ 635472 w 713013"/>
                <a:gd name="connsiteY1" fmla="*/ 0 h 178682"/>
                <a:gd name="connsiteX2" fmla="*/ 713013 w 713013"/>
                <a:gd name="connsiteY2" fmla="*/ 178676 h 178682"/>
                <a:gd name="connsiteX3" fmla="*/ 0 w 713013"/>
                <a:gd name="connsiteY3" fmla="*/ 132897 h 178682"/>
                <a:gd name="connsiteX0" fmla="*/ 0 w 708246"/>
                <a:gd name="connsiteY0" fmla="*/ 180570 h 180570"/>
                <a:gd name="connsiteX1" fmla="*/ 630705 w 708246"/>
                <a:gd name="connsiteY1" fmla="*/ 0 h 180570"/>
                <a:gd name="connsiteX2" fmla="*/ 708246 w 708246"/>
                <a:gd name="connsiteY2" fmla="*/ 178676 h 180570"/>
                <a:gd name="connsiteX3" fmla="*/ 0 w 708246"/>
                <a:gd name="connsiteY3" fmla="*/ 180570 h 180570"/>
                <a:gd name="connsiteX0" fmla="*/ 0 w 705863"/>
                <a:gd name="connsiteY0" fmla="*/ 180570 h 181059"/>
                <a:gd name="connsiteX1" fmla="*/ 630705 w 705863"/>
                <a:gd name="connsiteY1" fmla="*/ 0 h 181059"/>
                <a:gd name="connsiteX2" fmla="*/ 705863 w 705863"/>
                <a:gd name="connsiteY2" fmla="*/ 181059 h 181059"/>
                <a:gd name="connsiteX3" fmla="*/ 0 w 705863"/>
                <a:gd name="connsiteY3" fmla="*/ 180570 h 181059"/>
                <a:gd name="connsiteX0" fmla="*/ 0 w 707847"/>
                <a:gd name="connsiteY0" fmla="*/ 180570 h 181059"/>
                <a:gd name="connsiteX1" fmla="*/ 630705 w 707847"/>
                <a:gd name="connsiteY1" fmla="*/ 0 h 181059"/>
                <a:gd name="connsiteX2" fmla="*/ 707847 w 707847"/>
                <a:gd name="connsiteY2" fmla="*/ 181059 h 181059"/>
                <a:gd name="connsiteX3" fmla="*/ 0 w 707847"/>
                <a:gd name="connsiteY3" fmla="*/ 180570 h 181059"/>
                <a:gd name="connsiteX0" fmla="*/ 0 w 722134"/>
                <a:gd name="connsiteY0" fmla="*/ 180570 h 181059"/>
                <a:gd name="connsiteX1" fmla="*/ 630705 w 722134"/>
                <a:gd name="connsiteY1" fmla="*/ 0 h 181059"/>
                <a:gd name="connsiteX2" fmla="*/ 722134 w 722134"/>
                <a:gd name="connsiteY2" fmla="*/ 181059 h 181059"/>
                <a:gd name="connsiteX3" fmla="*/ 0 w 722134"/>
                <a:gd name="connsiteY3" fmla="*/ 180570 h 181059"/>
                <a:gd name="connsiteX0" fmla="*/ 0 w 722134"/>
                <a:gd name="connsiteY0" fmla="*/ 180570 h 181059"/>
                <a:gd name="connsiteX1" fmla="*/ 635467 w 722134"/>
                <a:gd name="connsiteY1" fmla="*/ 0 h 181059"/>
                <a:gd name="connsiteX2" fmla="*/ 722134 w 722134"/>
                <a:gd name="connsiteY2" fmla="*/ 181059 h 181059"/>
                <a:gd name="connsiteX3" fmla="*/ 0 w 722134"/>
                <a:gd name="connsiteY3" fmla="*/ 180570 h 181059"/>
                <a:gd name="connsiteX0" fmla="*/ 0 w 722134"/>
                <a:gd name="connsiteY0" fmla="*/ 180570 h 181059"/>
                <a:gd name="connsiteX1" fmla="*/ 635467 w 722134"/>
                <a:gd name="connsiteY1" fmla="*/ 0 h 181059"/>
                <a:gd name="connsiteX2" fmla="*/ 722134 w 722134"/>
                <a:gd name="connsiteY2" fmla="*/ 181059 h 181059"/>
                <a:gd name="connsiteX3" fmla="*/ 0 w 722134"/>
                <a:gd name="connsiteY3" fmla="*/ 180570 h 181059"/>
                <a:gd name="connsiteX0" fmla="*/ 0 w 722134"/>
                <a:gd name="connsiteY0" fmla="*/ 178133 h 178622"/>
                <a:gd name="connsiteX1" fmla="*/ 647656 w 722134"/>
                <a:gd name="connsiteY1" fmla="*/ 0 h 178622"/>
                <a:gd name="connsiteX2" fmla="*/ 722134 w 722134"/>
                <a:gd name="connsiteY2" fmla="*/ 178622 h 178622"/>
                <a:gd name="connsiteX3" fmla="*/ 0 w 722134"/>
                <a:gd name="connsiteY3" fmla="*/ 178133 h 178622"/>
                <a:gd name="connsiteX0" fmla="*/ 0 w 724571"/>
                <a:gd name="connsiteY0" fmla="*/ 178133 h 178622"/>
                <a:gd name="connsiteX1" fmla="*/ 647656 w 724571"/>
                <a:gd name="connsiteY1" fmla="*/ 0 h 178622"/>
                <a:gd name="connsiteX2" fmla="*/ 724571 w 724571"/>
                <a:gd name="connsiteY2" fmla="*/ 178622 h 178622"/>
                <a:gd name="connsiteX3" fmla="*/ 0 w 724571"/>
                <a:gd name="connsiteY3" fmla="*/ 178133 h 178622"/>
                <a:gd name="connsiteX0" fmla="*/ 0 w 734882"/>
                <a:gd name="connsiteY0" fmla="*/ 178133 h 181201"/>
                <a:gd name="connsiteX1" fmla="*/ 647656 w 734882"/>
                <a:gd name="connsiteY1" fmla="*/ 0 h 181201"/>
                <a:gd name="connsiteX2" fmla="*/ 734882 w 734882"/>
                <a:gd name="connsiteY2" fmla="*/ 181201 h 181201"/>
                <a:gd name="connsiteX3" fmla="*/ 0 w 734882"/>
                <a:gd name="connsiteY3" fmla="*/ 178133 h 181201"/>
                <a:gd name="connsiteX0" fmla="*/ 0 w 734882"/>
                <a:gd name="connsiteY0" fmla="*/ 178133 h 181201"/>
                <a:gd name="connsiteX1" fmla="*/ 652811 w 734882"/>
                <a:gd name="connsiteY1" fmla="*/ 0 h 181201"/>
                <a:gd name="connsiteX2" fmla="*/ 734882 w 734882"/>
                <a:gd name="connsiteY2" fmla="*/ 181201 h 181201"/>
                <a:gd name="connsiteX3" fmla="*/ 0 w 734882"/>
                <a:gd name="connsiteY3" fmla="*/ 178133 h 18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82" h="181201">
                  <a:moveTo>
                    <a:pt x="0" y="178133"/>
                  </a:moveTo>
                  <a:cubicBezTo>
                    <a:pt x="167502" y="103871"/>
                    <a:pt x="350672" y="6945"/>
                    <a:pt x="652811" y="0"/>
                  </a:cubicBezTo>
                  <a:cubicBezTo>
                    <a:pt x="688843" y="79403"/>
                    <a:pt x="705993" y="120848"/>
                    <a:pt x="734882" y="181201"/>
                  </a:cubicBezTo>
                  <a:lnTo>
                    <a:pt x="0" y="178133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flect"/>
            <p:cNvSpPr/>
            <p:nvPr/>
          </p:nvSpPr>
          <p:spPr>
            <a:xfrm>
              <a:off x="6942595" y="2905783"/>
              <a:ext cx="605969" cy="149414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1226"/>
                <a:gd name="connsiteY0" fmla="*/ 163884 h 163884"/>
                <a:gd name="connsiteX1" fmla="*/ 671226 w 671226"/>
                <a:gd name="connsiteY1" fmla="*/ 0 h 163884"/>
                <a:gd name="connsiteX2" fmla="*/ 620050 w 671226"/>
                <a:gd name="connsiteY2" fmla="*/ 161990 h 163884"/>
                <a:gd name="connsiteX3" fmla="*/ 0 w 671226"/>
                <a:gd name="connsiteY3" fmla="*/ 163884 h 163884"/>
                <a:gd name="connsiteX0" fmla="*/ 0 w 713013"/>
                <a:gd name="connsiteY0" fmla="*/ 163884 h 209669"/>
                <a:gd name="connsiteX1" fmla="*/ 671226 w 713013"/>
                <a:gd name="connsiteY1" fmla="*/ 0 h 209669"/>
                <a:gd name="connsiteX2" fmla="*/ 713013 w 713013"/>
                <a:gd name="connsiteY2" fmla="*/ 209663 h 209669"/>
                <a:gd name="connsiteX3" fmla="*/ 0 w 713013"/>
                <a:gd name="connsiteY3" fmla="*/ 163884 h 209669"/>
                <a:gd name="connsiteX0" fmla="*/ 0 w 713013"/>
                <a:gd name="connsiteY0" fmla="*/ 132897 h 178682"/>
                <a:gd name="connsiteX1" fmla="*/ 635472 w 713013"/>
                <a:gd name="connsiteY1" fmla="*/ 0 h 178682"/>
                <a:gd name="connsiteX2" fmla="*/ 713013 w 713013"/>
                <a:gd name="connsiteY2" fmla="*/ 178676 h 178682"/>
                <a:gd name="connsiteX3" fmla="*/ 0 w 713013"/>
                <a:gd name="connsiteY3" fmla="*/ 132897 h 178682"/>
                <a:gd name="connsiteX0" fmla="*/ 0 w 708246"/>
                <a:gd name="connsiteY0" fmla="*/ 180570 h 180570"/>
                <a:gd name="connsiteX1" fmla="*/ 630705 w 708246"/>
                <a:gd name="connsiteY1" fmla="*/ 0 h 180570"/>
                <a:gd name="connsiteX2" fmla="*/ 708246 w 708246"/>
                <a:gd name="connsiteY2" fmla="*/ 178676 h 180570"/>
                <a:gd name="connsiteX3" fmla="*/ 0 w 708246"/>
                <a:gd name="connsiteY3" fmla="*/ 180570 h 180570"/>
                <a:gd name="connsiteX0" fmla="*/ 0 w 705863"/>
                <a:gd name="connsiteY0" fmla="*/ 180570 h 181059"/>
                <a:gd name="connsiteX1" fmla="*/ 630705 w 705863"/>
                <a:gd name="connsiteY1" fmla="*/ 0 h 181059"/>
                <a:gd name="connsiteX2" fmla="*/ 705863 w 705863"/>
                <a:gd name="connsiteY2" fmla="*/ 181059 h 181059"/>
                <a:gd name="connsiteX3" fmla="*/ 0 w 705863"/>
                <a:gd name="connsiteY3" fmla="*/ 180570 h 181059"/>
                <a:gd name="connsiteX0" fmla="*/ 0 w 707847"/>
                <a:gd name="connsiteY0" fmla="*/ 180570 h 181059"/>
                <a:gd name="connsiteX1" fmla="*/ 630705 w 707847"/>
                <a:gd name="connsiteY1" fmla="*/ 0 h 181059"/>
                <a:gd name="connsiteX2" fmla="*/ 707847 w 707847"/>
                <a:gd name="connsiteY2" fmla="*/ 181059 h 181059"/>
                <a:gd name="connsiteX3" fmla="*/ 0 w 707847"/>
                <a:gd name="connsiteY3" fmla="*/ 180570 h 181059"/>
                <a:gd name="connsiteX0" fmla="*/ 0 w 722134"/>
                <a:gd name="connsiteY0" fmla="*/ 180570 h 181059"/>
                <a:gd name="connsiteX1" fmla="*/ 630705 w 722134"/>
                <a:gd name="connsiteY1" fmla="*/ 0 h 181059"/>
                <a:gd name="connsiteX2" fmla="*/ 722134 w 722134"/>
                <a:gd name="connsiteY2" fmla="*/ 181059 h 181059"/>
                <a:gd name="connsiteX3" fmla="*/ 0 w 722134"/>
                <a:gd name="connsiteY3" fmla="*/ 180570 h 181059"/>
                <a:gd name="connsiteX0" fmla="*/ 0 w 722134"/>
                <a:gd name="connsiteY0" fmla="*/ 180570 h 181059"/>
                <a:gd name="connsiteX1" fmla="*/ 635467 w 722134"/>
                <a:gd name="connsiteY1" fmla="*/ 0 h 181059"/>
                <a:gd name="connsiteX2" fmla="*/ 722134 w 722134"/>
                <a:gd name="connsiteY2" fmla="*/ 181059 h 181059"/>
                <a:gd name="connsiteX3" fmla="*/ 0 w 722134"/>
                <a:gd name="connsiteY3" fmla="*/ 180570 h 181059"/>
                <a:gd name="connsiteX0" fmla="*/ 0 w 722134"/>
                <a:gd name="connsiteY0" fmla="*/ 180570 h 181059"/>
                <a:gd name="connsiteX1" fmla="*/ 635467 w 722134"/>
                <a:gd name="connsiteY1" fmla="*/ 0 h 181059"/>
                <a:gd name="connsiteX2" fmla="*/ 722134 w 722134"/>
                <a:gd name="connsiteY2" fmla="*/ 181059 h 181059"/>
                <a:gd name="connsiteX3" fmla="*/ 0 w 722134"/>
                <a:gd name="connsiteY3" fmla="*/ 180570 h 181059"/>
                <a:gd name="connsiteX0" fmla="*/ 0 w 722134"/>
                <a:gd name="connsiteY0" fmla="*/ 178133 h 178622"/>
                <a:gd name="connsiteX1" fmla="*/ 647656 w 722134"/>
                <a:gd name="connsiteY1" fmla="*/ 0 h 178622"/>
                <a:gd name="connsiteX2" fmla="*/ 722134 w 722134"/>
                <a:gd name="connsiteY2" fmla="*/ 178622 h 178622"/>
                <a:gd name="connsiteX3" fmla="*/ 0 w 722134"/>
                <a:gd name="connsiteY3" fmla="*/ 178133 h 178622"/>
                <a:gd name="connsiteX0" fmla="*/ 0 w 724571"/>
                <a:gd name="connsiteY0" fmla="*/ 178133 h 178622"/>
                <a:gd name="connsiteX1" fmla="*/ 647656 w 724571"/>
                <a:gd name="connsiteY1" fmla="*/ 0 h 178622"/>
                <a:gd name="connsiteX2" fmla="*/ 724571 w 724571"/>
                <a:gd name="connsiteY2" fmla="*/ 178622 h 178622"/>
                <a:gd name="connsiteX3" fmla="*/ 0 w 724571"/>
                <a:gd name="connsiteY3" fmla="*/ 178133 h 178622"/>
                <a:gd name="connsiteX0" fmla="*/ 0 w 734882"/>
                <a:gd name="connsiteY0" fmla="*/ 178133 h 181201"/>
                <a:gd name="connsiteX1" fmla="*/ 647656 w 734882"/>
                <a:gd name="connsiteY1" fmla="*/ 0 h 181201"/>
                <a:gd name="connsiteX2" fmla="*/ 734882 w 734882"/>
                <a:gd name="connsiteY2" fmla="*/ 181201 h 181201"/>
                <a:gd name="connsiteX3" fmla="*/ 0 w 734882"/>
                <a:gd name="connsiteY3" fmla="*/ 178133 h 181201"/>
                <a:gd name="connsiteX0" fmla="*/ 0 w 734882"/>
                <a:gd name="connsiteY0" fmla="*/ 178133 h 181201"/>
                <a:gd name="connsiteX1" fmla="*/ 652811 w 734882"/>
                <a:gd name="connsiteY1" fmla="*/ 0 h 181201"/>
                <a:gd name="connsiteX2" fmla="*/ 734882 w 734882"/>
                <a:gd name="connsiteY2" fmla="*/ 181201 h 181201"/>
                <a:gd name="connsiteX3" fmla="*/ 0 w 734882"/>
                <a:gd name="connsiteY3" fmla="*/ 178133 h 18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82" h="181201">
                  <a:moveTo>
                    <a:pt x="0" y="178133"/>
                  </a:moveTo>
                  <a:cubicBezTo>
                    <a:pt x="167502" y="103871"/>
                    <a:pt x="350672" y="6945"/>
                    <a:pt x="652811" y="0"/>
                  </a:cubicBezTo>
                  <a:cubicBezTo>
                    <a:pt x="688843" y="79403"/>
                    <a:pt x="705993" y="120848"/>
                    <a:pt x="734882" y="181201"/>
                  </a:cubicBezTo>
                  <a:lnTo>
                    <a:pt x="0" y="178133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flect"/>
            <p:cNvSpPr/>
            <p:nvPr/>
          </p:nvSpPr>
          <p:spPr>
            <a:xfrm>
              <a:off x="1685985" y="2621714"/>
              <a:ext cx="709325" cy="235321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704563"/>
                <a:gd name="connsiteY0" fmla="*/ 223415 h 223415"/>
                <a:gd name="connsiteX1" fmla="*/ 704563 w 704563"/>
                <a:gd name="connsiteY1" fmla="*/ 0 h 223415"/>
                <a:gd name="connsiteX2" fmla="*/ 620050 w 704563"/>
                <a:gd name="connsiteY2" fmla="*/ 221521 h 223415"/>
                <a:gd name="connsiteX3" fmla="*/ 0 w 704563"/>
                <a:gd name="connsiteY3" fmla="*/ 223415 h 223415"/>
                <a:gd name="connsiteX0" fmla="*/ 0 w 704563"/>
                <a:gd name="connsiteY0" fmla="*/ 223415 h 233428"/>
                <a:gd name="connsiteX1" fmla="*/ 704563 w 704563"/>
                <a:gd name="connsiteY1" fmla="*/ 0 h 233428"/>
                <a:gd name="connsiteX2" fmla="*/ 629575 w 704563"/>
                <a:gd name="connsiteY2" fmla="*/ 233428 h 233428"/>
                <a:gd name="connsiteX3" fmla="*/ 0 w 704563"/>
                <a:gd name="connsiteY3" fmla="*/ 223415 h 233428"/>
                <a:gd name="connsiteX0" fmla="*/ 0 w 709325"/>
                <a:gd name="connsiteY0" fmla="*/ 237702 h 237702"/>
                <a:gd name="connsiteX1" fmla="*/ 709325 w 709325"/>
                <a:gd name="connsiteY1" fmla="*/ 0 h 237702"/>
                <a:gd name="connsiteX2" fmla="*/ 634337 w 709325"/>
                <a:gd name="connsiteY2" fmla="*/ 233428 h 237702"/>
                <a:gd name="connsiteX3" fmla="*/ 0 w 709325"/>
                <a:gd name="connsiteY3" fmla="*/ 237702 h 237702"/>
                <a:gd name="connsiteX0" fmla="*/ 0 w 709325"/>
                <a:gd name="connsiteY0" fmla="*/ 235321 h 235321"/>
                <a:gd name="connsiteX1" fmla="*/ 709325 w 709325"/>
                <a:gd name="connsiteY1" fmla="*/ 0 h 235321"/>
                <a:gd name="connsiteX2" fmla="*/ 634337 w 709325"/>
                <a:gd name="connsiteY2" fmla="*/ 233428 h 235321"/>
                <a:gd name="connsiteX3" fmla="*/ 0 w 709325"/>
                <a:gd name="connsiteY3" fmla="*/ 235321 h 235321"/>
                <a:gd name="connsiteX0" fmla="*/ 0 w 709325"/>
                <a:gd name="connsiteY0" fmla="*/ 235321 h 235321"/>
                <a:gd name="connsiteX1" fmla="*/ 709325 w 709325"/>
                <a:gd name="connsiteY1" fmla="*/ 0 h 235321"/>
                <a:gd name="connsiteX2" fmla="*/ 634337 w 709325"/>
                <a:gd name="connsiteY2" fmla="*/ 233428 h 235321"/>
                <a:gd name="connsiteX3" fmla="*/ 0 w 709325"/>
                <a:gd name="connsiteY3" fmla="*/ 235321 h 2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9325" h="235321">
                  <a:moveTo>
                    <a:pt x="0" y="235321"/>
                  </a:moveTo>
                  <a:cubicBezTo>
                    <a:pt x="103208" y="156297"/>
                    <a:pt x="407186" y="6945"/>
                    <a:pt x="709325" y="0"/>
                  </a:cubicBezTo>
                  <a:lnTo>
                    <a:pt x="634337" y="233428"/>
                  </a:lnTo>
                  <a:lnTo>
                    <a:pt x="0" y="235321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flect"/>
            <p:cNvSpPr/>
            <p:nvPr/>
          </p:nvSpPr>
          <p:spPr>
            <a:xfrm>
              <a:off x="2411990" y="2627878"/>
              <a:ext cx="586601" cy="222971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704563"/>
                <a:gd name="connsiteY0" fmla="*/ 223415 h 223415"/>
                <a:gd name="connsiteX1" fmla="*/ 704563 w 704563"/>
                <a:gd name="connsiteY1" fmla="*/ 0 h 223415"/>
                <a:gd name="connsiteX2" fmla="*/ 620050 w 704563"/>
                <a:gd name="connsiteY2" fmla="*/ 221521 h 223415"/>
                <a:gd name="connsiteX3" fmla="*/ 0 w 704563"/>
                <a:gd name="connsiteY3" fmla="*/ 223415 h 223415"/>
                <a:gd name="connsiteX0" fmla="*/ 0 w 704563"/>
                <a:gd name="connsiteY0" fmla="*/ 223415 h 233428"/>
                <a:gd name="connsiteX1" fmla="*/ 704563 w 704563"/>
                <a:gd name="connsiteY1" fmla="*/ 0 h 233428"/>
                <a:gd name="connsiteX2" fmla="*/ 629575 w 704563"/>
                <a:gd name="connsiteY2" fmla="*/ 233428 h 233428"/>
                <a:gd name="connsiteX3" fmla="*/ 0 w 704563"/>
                <a:gd name="connsiteY3" fmla="*/ 223415 h 233428"/>
                <a:gd name="connsiteX0" fmla="*/ 0 w 709325"/>
                <a:gd name="connsiteY0" fmla="*/ 237702 h 237702"/>
                <a:gd name="connsiteX1" fmla="*/ 709325 w 709325"/>
                <a:gd name="connsiteY1" fmla="*/ 0 h 237702"/>
                <a:gd name="connsiteX2" fmla="*/ 634337 w 709325"/>
                <a:gd name="connsiteY2" fmla="*/ 233428 h 237702"/>
                <a:gd name="connsiteX3" fmla="*/ 0 w 709325"/>
                <a:gd name="connsiteY3" fmla="*/ 237702 h 237702"/>
                <a:gd name="connsiteX0" fmla="*/ 0 w 709325"/>
                <a:gd name="connsiteY0" fmla="*/ 235321 h 235321"/>
                <a:gd name="connsiteX1" fmla="*/ 709325 w 709325"/>
                <a:gd name="connsiteY1" fmla="*/ 0 h 235321"/>
                <a:gd name="connsiteX2" fmla="*/ 634337 w 709325"/>
                <a:gd name="connsiteY2" fmla="*/ 233428 h 235321"/>
                <a:gd name="connsiteX3" fmla="*/ 0 w 709325"/>
                <a:gd name="connsiteY3" fmla="*/ 235321 h 235321"/>
                <a:gd name="connsiteX0" fmla="*/ 0 w 709325"/>
                <a:gd name="connsiteY0" fmla="*/ 235321 h 235321"/>
                <a:gd name="connsiteX1" fmla="*/ 709325 w 709325"/>
                <a:gd name="connsiteY1" fmla="*/ 0 h 235321"/>
                <a:gd name="connsiteX2" fmla="*/ 634337 w 709325"/>
                <a:gd name="connsiteY2" fmla="*/ 233428 h 235321"/>
                <a:gd name="connsiteX3" fmla="*/ 0 w 709325"/>
                <a:gd name="connsiteY3" fmla="*/ 235321 h 235321"/>
                <a:gd name="connsiteX0" fmla="*/ 0 w 672456"/>
                <a:gd name="connsiteY0" fmla="*/ 240589 h 240589"/>
                <a:gd name="connsiteX1" fmla="*/ 672456 w 672456"/>
                <a:gd name="connsiteY1" fmla="*/ 0 h 240589"/>
                <a:gd name="connsiteX2" fmla="*/ 634337 w 672456"/>
                <a:gd name="connsiteY2" fmla="*/ 238696 h 240589"/>
                <a:gd name="connsiteX3" fmla="*/ 0 w 672456"/>
                <a:gd name="connsiteY3" fmla="*/ 240589 h 240589"/>
                <a:gd name="connsiteX0" fmla="*/ 0 w 672456"/>
                <a:gd name="connsiteY0" fmla="*/ 240589 h 241329"/>
                <a:gd name="connsiteX1" fmla="*/ 672456 w 672456"/>
                <a:gd name="connsiteY1" fmla="*/ 0 h 241329"/>
                <a:gd name="connsiteX2" fmla="*/ 623803 w 672456"/>
                <a:gd name="connsiteY2" fmla="*/ 241329 h 241329"/>
                <a:gd name="connsiteX3" fmla="*/ 0 w 672456"/>
                <a:gd name="connsiteY3" fmla="*/ 240589 h 241329"/>
                <a:gd name="connsiteX0" fmla="*/ 0 w 643487"/>
                <a:gd name="connsiteY0" fmla="*/ 240589 h 241329"/>
                <a:gd name="connsiteX1" fmla="*/ 643487 w 643487"/>
                <a:gd name="connsiteY1" fmla="*/ 0 h 241329"/>
                <a:gd name="connsiteX2" fmla="*/ 594834 w 643487"/>
                <a:gd name="connsiteY2" fmla="*/ 241329 h 241329"/>
                <a:gd name="connsiteX3" fmla="*/ 0 w 643487"/>
                <a:gd name="connsiteY3" fmla="*/ 240589 h 241329"/>
                <a:gd name="connsiteX0" fmla="*/ 0 w 648754"/>
                <a:gd name="connsiteY0" fmla="*/ 245856 h 246596"/>
                <a:gd name="connsiteX1" fmla="*/ 648754 w 648754"/>
                <a:gd name="connsiteY1" fmla="*/ 0 h 246596"/>
                <a:gd name="connsiteX2" fmla="*/ 594834 w 648754"/>
                <a:gd name="connsiteY2" fmla="*/ 246596 h 246596"/>
                <a:gd name="connsiteX3" fmla="*/ 0 w 648754"/>
                <a:gd name="connsiteY3" fmla="*/ 245856 h 24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754" h="246596">
                  <a:moveTo>
                    <a:pt x="0" y="245856"/>
                  </a:moveTo>
                  <a:cubicBezTo>
                    <a:pt x="103208" y="166832"/>
                    <a:pt x="346615" y="6945"/>
                    <a:pt x="648754" y="0"/>
                  </a:cubicBezTo>
                  <a:lnTo>
                    <a:pt x="594834" y="246596"/>
                  </a:lnTo>
                  <a:lnTo>
                    <a:pt x="0" y="245856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flect"/>
            <p:cNvSpPr/>
            <p:nvPr/>
          </p:nvSpPr>
          <p:spPr>
            <a:xfrm>
              <a:off x="3031431" y="2625496"/>
              <a:ext cx="584220" cy="227066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704563"/>
                <a:gd name="connsiteY0" fmla="*/ 223415 h 223415"/>
                <a:gd name="connsiteX1" fmla="*/ 704563 w 704563"/>
                <a:gd name="connsiteY1" fmla="*/ 0 h 223415"/>
                <a:gd name="connsiteX2" fmla="*/ 620050 w 704563"/>
                <a:gd name="connsiteY2" fmla="*/ 221521 h 223415"/>
                <a:gd name="connsiteX3" fmla="*/ 0 w 704563"/>
                <a:gd name="connsiteY3" fmla="*/ 223415 h 223415"/>
                <a:gd name="connsiteX0" fmla="*/ 0 w 704563"/>
                <a:gd name="connsiteY0" fmla="*/ 223415 h 233428"/>
                <a:gd name="connsiteX1" fmla="*/ 704563 w 704563"/>
                <a:gd name="connsiteY1" fmla="*/ 0 h 233428"/>
                <a:gd name="connsiteX2" fmla="*/ 629575 w 704563"/>
                <a:gd name="connsiteY2" fmla="*/ 233428 h 233428"/>
                <a:gd name="connsiteX3" fmla="*/ 0 w 704563"/>
                <a:gd name="connsiteY3" fmla="*/ 223415 h 233428"/>
                <a:gd name="connsiteX0" fmla="*/ 0 w 709325"/>
                <a:gd name="connsiteY0" fmla="*/ 237702 h 237702"/>
                <a:gd name="connsiteX1" fmla="*/ 709325 w 709325"/>
                <a:gd name="connsiteY1" fmla="*/ 0 h 237702"/>
                <a:gd name="connsiteX2" fmla="*/ 634337 w 709325"/>
                <a:gd name="connsiteY2" fmla="*/ 233428 h 237702"/>
                <a:gd name="connsiteX3" fmla="*/ 0 w 709325"/>
                <a:gd name="connsiteY3" fmla="*/ 237702 h 237702"/>
                <a:gd name="connsiteX0" fmla="*/ 0 w 709325"/>
                <a:gd name="connsiteY0" fmla="*/ 235321 h 235321"/>
                <a:gd name="connsiteX1" fmla="*/ 709325 w 709325"/>
                <a:gd name="connsiteY1" fmla="*/ 0 h 235321"/>
                <a:gd name="connsiteX2" fmla="*/ 634337 w 709325"/>
                <a:gd name="connsiteY2" fmla="*/ 233428 h 235321"/>
                <a:gd name="connsiteX3" fmla="*/ 0 w 709325"/>
                <a:gd name="connsiteY3" fmla="*/ 235321 h 235321"/>
                <a:gd name="connsiteX0" fmla="*/ 0 w 709325"/>
                <a:gd name="connsiteY0" fmla="*/ 235321 h 235321"/>
                <a:gd name="connsiteX1" fmla="*/ 709325 w 709325"/>
                <a:gd name="connsiteY1" fmla="*/ 0 h 235321"/>
                <a:gd name="connsiteX2" fmla="*/ 634337 w 709325"/>
                <a:gd name="connsiteY2" fmla="*/ 233428 h 235321"/>
                <a:gd name="connsiteX3" fmla="*/ 0 w 709325"/>
                <a:gd name="connsiteY3" fmla="*/ 235321 h 235321"/>
                <a:gd name="connsiteX0" fmla="*/ 0 w 672456"/>
                <a:gd name="connsiteY0" fmla="*/ 240589 h 240589"/>
                <a:gd name="connsiteX1" fmla="*/ 672456 w 672456"/>
                <a:gd name="connsiteY1" fmla="*/ 0 h 240589"/>
                <a:gd name="connsiteX2" fmla="*/ 634337 w 672456"/>
                <a:gd name="connsiteY2" fmla="*/ 238696 h 240589"/>
                <a:gd name="connsiteX3" fmla="*/ 0 w 672456"/>
                <a:gd name="connsiteY3" fmla="*/ 240589 h 240589"/>
                <a:gd name="connsiteX0" fmla="*/ 0 w 672456"/>
                <a:gd name="connsiteY0" fmla="*/ 240589 h 241329"/>
                <a:gd name="connsiteX1" fmla="*/ 672456 w 672456"/>
                <a:gd name="connsiteY1" fmla="*/ 0 h 241329"/>
                <a:gd name="connsiteX2" fmla="*/ 623803 w 672456"/>
                <a:gd name="connsiteY2" fmla="*/ 241329 h 241329"/>
                <a:gd name="connsiteX3" fmla="*/ 0 w 672456"/>
                <a:gd name="connsiteY3" fmla="*/ 240589 h 241329"/>
                <a:gd name="connsiteX0" fmla="*/ 0 w 643487"/>
                <a:gd name="connsiteY0" fmla="*/ 240589 h 241329"/>
                <a:gd name="connsiteX1" fmla="*/ 643487 w 643487"/>
                <a:gd name="connsiteY1" fmla="*/ 0 h 241329"/>
                <a:gd name="connsiteX2" fmla="*/ 594834 w 643487"/>
                <a:gd name="connsiteY2" fmla="*/ 241329 h 241329"/>
                <a:gd name="connsiteX3" fmla="*/ 0 w 643487"/>
                <a:gd name="connsiteY3" fmla="*/ 240589 h 241329"/>
                <a:gd name="connsiteX0" fmla="*/ 0 w 648754"/>
                <a:gd name="connsiteY0" fmla="*/ 245856 h 246596"/>
                <a:gd name="connsiteX1" fmla="*/ 648754 w 648754"/>
                <a:gd name="connsiteY1" fmla="*/ 0 h 246596"/>
                <a:gd name="connsiteX2" fmla="*/ 594834 w 648754"/>
                <a:gd name="connsiteY2" fmla="*/ 246596 h 246596"/>
                <a:gd name="connsiteX3" fmla="*/ 0 w 648754"/>
                <a:gd name="connsiteY3" fmla="*/ 245856 h 246596"/>
                <a:gd name="connsiteX0" fmla="*/ 0 w 648754"/>
                <a:gd name="connsiteY0" fmla="*/ 245856 h 246596"/>
                <a:gd name="connsiteX1" fmla="*/ 648754 w 648754"/>
                <a:gd name="connsiteY1" fmla="*/ 0 h 246596"/>
                <a:gd name="connsiteX2" fmla="*/ 618536 w 648754"/>
                <a:gd name="connsiteY2" fmla="*/ 246596 h 246596"/>
                <a:gd name="connsiteX3" fmla="*/ 0 w 648754"/>
                <a:gd name="connsiteY3" fmla="*/ 245856 h 246596"/>
                <a:gd name="connsiteX0" fmla="*/ 0 w 648754"/>
                <a:gd name="connsiteY0" fmla="*/ 245856 h 246596"/>
                <a:gd name="connsiteX1" fmla="*/ 648754 w 648754"/>
                <a:gd name="connsiteY1" fmla="*/ 0 h 246596"/>
                <a:gd name="connsiteX2" fmla="*/ 618536 w 648754"/>
                <a:gd name="connsiteY2" fmla="*/ 246596 h 246596"/>
                <a:gd name="connsiteX3" fmla="*/ 0 w 648754"/>
                <a:gd name="connsiteY3" fmla="*/ 245856 h 246596"/>
                <a:gd name="connsiteX0" fmla="*/ 0 w 638220"/>
                <a:gd name="connsiteY0" fmla="*/ 248490 h 249230"/>
                <a:gd name="connsiteX1" fmla="*/ 638220 w 638220"/>
                <a:gd name="connsiteY1" fmla="*/ 0 h 249230"/>
                <a:gd name="connsiteX2" fmla="*/ 618536 w 638220"/>
                <a:gd name="connsiteY2" fmla="*/ 249230 h 249230"/>
                <a:gd name="connsiteX3" fmla="*/ 0 w 638220"/>
                <a:gd name="connsiteY3" fmla="*/ 248490 h 249230"/>
                <a:gd name="connsiteX0" fmla="*/ 0 w 638232"/>
                <a:gd name="connsiteY0" fmla="*/ 248490 h 249230"/>
                <a:gd name="connsiteX1" fmla="*/ 638220 w 638232"/>
                <a:gd name="connsiteY1" fmla="*/ 0 h 249230"/>
                <a:gd name="connsiteX2" fmla="*/ 618536 w 638232"/>
                <a:gd name="connsiteY2" fmla="*/ 249230 h 249230"/>
                <a:gd name="connsiteX3" fmla="*/ 0 w 638232"/>
                <a:gd name="connsiteY3" fmla="*/ 248490 h 249230"/>
                <a:gd name="connsiteX0" fmla="*/ 0 w 638235"/>
                <a:gd name="connsiteY0" fmla="*/ 248490 h 249230"/>
                <a:gd name="connsiteX1" fmla="*/ 638220 w 638235"/>
                <a:gd name="connsiteY1" fmla="*/ 0 h 249230"/>
                <a:gd name="connsiteX2" fmla="*/ 621169 w 638235"/>
                <a:gd name="connsiteY2" fmla="*/ 249230 h 249230"/>
                <a:gd name="connsiteX3" fmla="*/ 0 w 638235"/>
                <a:gd name="connsiteY3" fmla="*/ 248490 h 249230"/>
                <a:gd name="connsiteX0" fmla="*/ 0 w 638220"/>
                <a:gd name="connsiteY0" fmla="*/ 248490 h 249230"/>
                <a:gd name="connsiteX1" fmla="*/ 638220 w 638220"/>
                <a:gd name="connsiteY1" fmla="*/ 0 h 249230"/>
                <a:gd name="connsiteX2" fmla="*/ 621169 w 638220"/>
                <a:gd name="connsiteY2" fmla="*/ 249230 h 249230"/>
                <a:gd name="connsiteX3" fmla="*/ 0 w 638220"/>
                <a:gd name="connsiteY3" fmla="*/ 248490 h 249230"/>
                <a:gd name="connsiteX0" fmla="*/ 0 w 646121"/>
                <a:gd name="connsiteY0" fmla="*/ 251124 h 251124"/>
                <a:gd name="connsiteX1" fmla="*/ 646121 w 646121"/>
                <a:gd name="connsiteY1" fmla="*/ 0 h 251124"/>
                <a:gd name="connsiteX2" fmla="*/ 629070 w 646121"/>
                <a:gd name="connsiteY2" fmla="*/ 249230 h 251124"/>
                <a:gd name="connsiteX3" fmla="*/ 0 w 646121"/>
                <a:gd name="connsiteY3" fmla="*/ 251124 h 25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121" h="251124">
                  <a:moveTo>
                    <a:pt x="0" y="251124"/>
                  </a:moveTo>
                  <a:cubicBezTo>
                    <a:pt x="103208" y="172100"/>
                    <a:pt x="343982" y="6945"/>
                    <a:pt x="646121" y="0"/>
                  </a:cubicBezTo>
                  <a:cubicBezTo>
                    <a:pt x="641315" y="90100"/>
                    <a:pt x="636510" y="167031"/>
                    <a:pt x="629070" y="249230"/>
                  </a:cubicBezTo>
                  <a:lnTo>
                    <a:pt x="0" y="251124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flect"/>
            <p:cNvSpPr/>
            <p:nvPr/>
          </p:nvSpPr>
          <p:spPr>
            <a:xfrm>
              <a:off x="3647260" y="2621381"/>
              <a:ext cx="581897" cy="230115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704563"/>
                <a:gd name="connsiteY0" fmla="*/ 223415 h 223415"/>
                <a:gd name="connsiteX1" fmla="*/ 704563 w 704563"/>
                <a:gd name="connsiteY1" fmla="*/ 0 h 223415"/>
                <a:gd name="connsiteX2" fmla="*/ 620050 w 704563"/>
                <a:gd name="connsiteY2" fmla="*/ 221521 h 223415"/>
                <a:gd name="connsiteX3" fmla="*/ 0 w 704563"/>
                <a:gd name="connsiteY3" fmla="*/ 223415 h 223415"/>
                <a:gd name="connsiteX0" fmla="*/ 0 w 704563"/>
                <a:gd name="connsiteY0" fmla="*/ 223415 h 233428"/>
                <a:gd name="connsiteX1" fmla="*/ 704563 w 704563"/>
                <a:gd name="connsiteY1" fmla="*/ 0 h 233428"/>
                <a:gd name="connsiteX2" fmla="*/ 629575 w 704563"/>
                <a:gd name="connsiteY2" fmla="*/ 233428 h 233428"/>
                <a:gd name="connsiteX3" fmla="*/ 0 w 704563"/>
                <a:gd name="connsiteY3" fmla="*/ 223415 h 233428"/>
                <a:gd name="connsiteX0" fmla="*/ 0 w 709325"/>
                <a:gd name="connsiteY0" fmla="*/ 237702 h 237702"/>
                <a:gd name="connsiteX1" fmla="*/ 709325 w 709325"/>
                <a:gd name="connsiteY1" fmla="*/ 0 h 237702"/>
                <a:gd name="connsiteX2" fmla="*/ 634337 w 709325"/>
                <a:gd name="connsiteY2" fmla="*/ 233428 h 237702"/>
                <a:gd name="connsiteX3" fmla="*/ 0 w 709325"/>
                <a:gd name="connsiteY3" fmla="*/ 237702 h 237702"/>
                <a:gd name="connsiteX0" fmla="*/ 0 w 709325"/>
                <a:gd name="connsiteY0" fmla="*/ 235321 h 235321"/>
                <a:gd name="connsiteX1" fmla="*/ 709325 w 709325"/>
                <a:gd name="connsiteY1" fmla="*/ 0 h 235321"/>
                <a:gd name="connsiteX2" fmla="*/ 634337 w 709325"/>
                <a:gd name="connsiteY2" fmla="*/ 233428 h 235321"/>
                <a:gd name="connsiteX3" fmla="*/ 0 w 709325"/>
                <a:gd name="connsiteY3" fmla="*/ 235321 h 235321"/>
                <a:gd name="connsiteX0" fmla="*/ 0 w 709325"/>
                <a:gd name="connsiteY0" fmla="*/ 235321 h 235321"/>
                <a:gd name="connsiteX1" fmla="*/ 709325 w 709325"/>
                <a:gd name="connsiteY1" fmla="*/ 0 h 235321"/>
                <a:gd name="connsiteX2" fmla="*/ 634337 w 709325"/>
                <a:gd name="connsiteY2" fmla="*/ 233428 h 235321"/>
                <a:gd name="connsiteX3" fmla="*/ 0 w 709325"/>
                <a:gd name="connsiteY3" fmla="*/ 235321 h 235321"/>
                <a:gd name="connsiteX0" fmla="*/ 0 w 672456"/>
                <a:gd name="connsiteY0" fmla="*/ 240589 h 240589"/>
                <a:gd name="connsiteX1" fmla="*/ 672456 w 672456"/>
                <a:gd name="connsiteY1" fmla="*/ 0 h 240589"/>
                <a:gd name="connsiteX2" fmla="*/ 634337 w 672456"/>
                <a:gd name="connsiteY2" fmla="*/ 238696 h 240589"/>
                <a:gd name="connsiteX3" fmla="*/ 0 w 672456"/>
                <a:gd name="connsiteY3" fmla="*/ 240589 h 240589"/>
                <a:gd name="connsiteX0" fmla="*/ 0 w 672456"/>
                <a:gd name="connsiteY0" fmla="*/ 240589 h 241329"/>
                <a:gd name="connsiteX1" fmla="*/ 672456 w 672456"/>
                <a:gd name="connsiteY1" fmla="*/ 0 h 241329"/>
                <a:gd name="connsiteX2" fmla="*/ 623803 w 672456"/>
                <a:gd name="connsiteY2" fmla="*/ 241329 h 241329"/>
                <a:gd name="connsiteX3" fmla="*/ 0 w 672456"/>
                <a:gd name="connsiteY3" fmla="*/ 240589 h 241329"/>
                <a:gd name="connsiteX0" fmla="*/ 0 w 643487"/>
                <a:gd name="connsiteY0" fmla="*/ 240589 h 241329"/>
                <a:gd name="connsiteX1" fmla="*/ 643487 w 643487"/>
                <a:gd name="connsiteY1" fmla="*/ 0 h 241329"/>
                <a:gd name="connsiteX2" fmla="*/ 594834 w 643487"/>
                <a:gd name="connsiteY2" fmla="*/ 241329 h 241329"/>
                <a:gd name="connsiteX3" fmla="*/ 0 w 643487"/>
                <a:gd name="connsiteY3" fmla="*/ 240589 h 241329"/>
                <a:gd name="connsiteX0" fmla="*/ 0 w 648754"/>
                <a:gd name="connsiteY0" fmla="*/ 245856 h 246596"/>
                <a:gd name="connsiteX1" fmla="*/ 648754 w 648754"/>
                <a:gd name="connsiteY1" fmla="*/ 0 h 246596"/>
                <a:gd name="connsiteX2" fmla="*/ 594834 w 648754"/>
                <a:gd name="connsiteY2" fmla="*/ 246596 h 246596"/>
                <a:gd name="connsiteX3" fmla="*/ 0 w 648754"/>
                <a:gd name="connsiteY3" fmla="*/ 245856 h 246596"/>
                <a:gd name="connsiteX0" fmla="*/ 0 w 648754"/>
                <a:gd name="connsiteY0" fmla="*/ 245856 h 246596"/>
                <a:gd name="connsiteX1" fmla="*/ 648754 w 648754"/>
                <a:gd name="connsiteY1" fmla="*/ 0 h 246596"/>
                <a:gd name="connsiteX2" fmla="*/ 618536 w 648754"/>
                <a:gd name="connsiteY2" fmla="*/ 246596 h 246596"/>
                <a:gd name="connsiteX3" fmla="*/ 0 w 648754"/>
                <a:gd name="connsiteY3" fmla="*/ 245856 h 246596"/>
                <a:gd name="connsiteX0" fmla="*/ 0 w 648754"/>
                <a:gd name="connsiteY0" fmla="*/ 245856 h 246596"/>
                <a:gd name="connsiteX1" fmla="*/ 648754 w 648754"/>
                <a:gd name="connsiteY1" fmla="*/ 0 h 246596"/>
                <a:gd name="connsiteX2" fmla="*/ 618536 w 648754"/>
                <a:gd name="connsiteY2" fmla="*/ 246596 h 246596"/>
                <a:gd name="connsiteX3" fmla="*/ 0 w 648754"/>
                <a:gd name="connsiteY3" fmla="*/ 245856 h 246596"/>
                <a:gd name="connsiteX0" fmla="*/ 0 w 638220"/>
                <a:gd name="connsiteY0" fmla="*/ 248490 h 249230"/>
                <a:gd name="connsiteX1" fmla="*/ 638220 w 638220"/>
                <a:gd name="connsiteY1" fmla="*/ 0 h 249230"/>
                <a:gd name="connsiteX2" fmla="*/ 618536 w 638220"/>
                <a:gd name="connsiteY2" fmla="*/ 249230 h 249230"/>
                <a:gd name="connsiteX3" fmla="*/ 0 w 638220"/>
                <a:gd name="connsiteY3" fmla="*/ 248490 h 249230"/>
                <a:gd name="connsiteX0" fmla="*/ 0 w 638232"/>
                <a:gd name="connsiteY0" fmla="*/ 248490 h 249230"/>
                <a:gd name="connsiteX1" fmla="*/ 638220 w 638232"/>
                <a:gd name="connsiteY1" fmla="*/ 0 h 249230"/>
                <a:gd name="connsiteX2" fmla="*/ 618536 w 638232"/>
                <a:gd name="connsiteY2" fmla="*/ 249230 h 249230"/>
                <a:gd name="connsiteX3" fmla="*/ 0 w 638232"/>
                <a:gd name="connsiteY3" fmla="*/ 248490 h 249230"/>
                <a:gd name="connsiteX0" fmla="*/ 0 w 638235"/>
                <a:gd name="connsiteY0" fmla="*/ 248490 h 249230"/>
                <a:gd name="connsiteX1" fmla="*/ 638220 w 638235"/>
                <a:gd name="connsiteY1" fmla="*/ 0 h 249230"/>
                <a:gd name="connsiteX2" fmla="*/ 621169 w 638235"/>
                <a:gd name="connsiteY2" fmla="*/ 249230 h 249230"/>
                <a:gd name="connsiteX3" fmla="*/ 0 w 638235"/>
                <a:gd name="connsiteY3" fmla="*/ 248490 h 249230"/>
                <a:gd name="connsiteX0" fmla="*/ 0 w 638220"/>
                <a:gd name="connsiteY0" fmla="*/ 248490 h 249230"/>
                <a:gd name="connsiteX1" fmla="*/ 638220 w 638220"/>
                <a:gd name="connsiteY1" fmla="*/ 0 h 249230"/>
                <a:gd name="connsiteX2" fmla="*/ 621169 w 638220"/>
                <a:gd name="connsiteY2" fmla="*/ 249230 h 249230"/>
                <a:gd name="connsiteX3" fmla="*/ 0 w 638220"/>
                <a:gd name="connsiteY3" fmla="*/ 248490 h 249230"/>
                <a:gd name="connsiteX0" fmla="*/ 0 w 646121"/>
                <a:gd name="connsiteY0" fmla="*/ 251124 h 251124"/>
                <a:gd name="connsiteX1" fmla="*/ 646121 w 646121"/>
                <a:gd name="connsiteY1" fmla="*/ 0 h 251124"/>
                <a:gd name="connsiteX2" fmla="*/ 629070 w 646121"/>
                <a:gd name="connsiteY2" fmla="*/ 249230 h 251124"/>
                <a:gd name="connsiteX3" fmla="*/ 0 w 646121"/>
                <a:gd name="connsiteY3" fmla="*/ 251124 h 251124"/>
                <a:gd name="connsiteX0" fmla="*/ 0 w 646121"/>
                <a:gd name="connsiteY0" fmla="*/ 251124 h 257130"/>
                <a:gd name="connsiteX1" fmla="*/ 646121 w 646121"/>
                <a:gd name="connsiteY1" fmla="*/ 0 h 257130"/>
                <a:gd name="connsiteX2" fmla="*/ 636971 w 646121"/>
                <a:gd name="connsiteY2" fmla="*/ 257130 h 257130"/>
                <a:gd name="connsiteX3" fmla="*/ 0 w 646121"/>
                <a:gd name="connsiteY3" fmla="*/ 251124 h 257130"/>
                <a:gd name="connsiteX0" fmla="*/ 0 w 646121"/>
                <a:gd name="connsiteY0" fmla="*/ 251124 h 257130"/>
                <a:gd name="connsiteX1" fmla="*/ 646121 w 646121"/>
                <a:gd name="connsiteY1" fmla="*/ 0 h 257130"/>
                <a:gd name="connsiteX2" fmla="*/ 636971 w 646121"/>
                <a:gd name="connsiteY2" fmla="*/ 257130 h 257130"/>
                <a:gd name="connsiteX3" fmla="*/ 0 w 646121"/>
                <a:gd name="connsiteY3" fmla="*/ 251124 h 257130"/>
                <a:gd name="connsiteX0" fmla="*/ 0 w 646121"/>
                <a:gd name="connsiteY0" fmla="*/ 251124 h 251862"/>
                <a:gd name="connsiteX1" fmla="*/ 646121 w 646121"/>
                <a:gd name="connsiteY1" fmla="*/ 0 h 251862"/>
                <a:gd name="connsiteX2" fmla="*/ 642238 w 646121"/>
                <a:gd name="connsiteY2" fmla="*/ 251862 h 251862"/>
                <a:gd name="connsiteX3" fmla="*/ 0 w 646121"/>
                <a:gd name="connsiteY3" fmla="*/ 251124 h 251862"/>
                <a:gd name="connsiteX0" fmla="*/ 0 w 643488"/>
                <a:gd name="connsiteY0" fmla="*/ 253757 h 254495"/>
                <a:gd name="connsiteX1" fmla="*/ 643488 w 643488"/>
                <a:gd name="connsiteY1" fmla="*/ 0 h 254495"/>
                <a:gd name="connsiteX2" fmla="*/ 642238 w 643488"/>
                <a:gd name="connsiteY2" fmla="*/ 254495 h 254495"/>
                <a:gd name="connsiteX3" fmla="*/ 0 w 643488"/>
                <a:gd name="connsiteY3" fmla="*/ 253757 h 254495"/>
                <a:gd name="connsiteX0" fmla="*/ 0 w 644533"/>
                <a:gd name="connsiteY0" fmla="*/ 253757 h 254495"/>
                <a:gd name="connsiteX1" fmla="*/ 643488 w 644533"/>
                <a:gd name="connsiteY1" fmla="*/ 0 h 254495"/>
                <a:gd name="connsiteX2" fmla="*/ 642238 w 644533"/>
                <a:gd name="connsiteY2" fmla="*/ 254495 h 254495"/>
                <a:gd name="connsiteX3" fmla="*/ 0 w 644533"/>
                <a:gd name="connsiteY3" fmla="*/ 253757 h 254495"/>
                <a:gd name="connsiteX0" fmla="*/ 0 w 643552"/>
                <a:gd name="connsiteY0" fmla="*/ 253757 h 254495"/>
                <a:gd name="connsiteX1" fmla="*/ 643488 w 643552"/>
                <a:gd name="connsiteY1" fmla="*/ 0 h 254495"/>
                <a:gd name="connsiteX2" fmla="*/ 642238 w 643552"/>
                <a:gd name="connsiteY2" fmla="*/ 254495 h 254495"/>
                <a:gd name="connsiteX3" fmla="*/ 0 w 643552"/>
                <a:gd name="connsiteY3" fmla="*/ 253757 h 2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552" h="254495">
                  <a:moveTo>
                    <a:pt x="0" y="253757"/>
                  </a:moveTo>
                  <a:cubicBezTo>
                    <a:pt x="103208" y="174733"/>
                    <a:pt x="341349" y="6945"/>
                    <a:pt x="643488" y="0"/>
                  </a:cubicBezTo>
                  <a:cubicBezTo>
                    <a:pt x="643949" y="103268"/>
                    <a:pt x="641777" y="161762"/>
                    <a:pt x="642238" y="254495"/>
                  </a:cubicBezTo>
                  <a:lnTo>
                    <a:pt x="0" y="253757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flect"/>
            <p:cNvSpPr/>
            <p:nvPr/>
          </p:nvSpPr>
          <p:spPr>
            <a:xfrm>
              <a:off x="4291820" y="2634723"/>
              <a:ext cx="559277" cy="217542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704563"/>
                <a:gd name="connsiteY0" fmla="*/ 223415 h 223415"/>
                <a:gd name="connsiteX1" fmla="*/ 704563 w 704563"/>
                <a:gd name="connsiteY1" fmla="*/ 0 h 223415"/>
                <a:gd name="connsiteX2" fmla="*/ 620050 w 704563"/>
                <a:gd name="connsiteY2" fmla="*/ 221521 h 223415"/>
                <a:gd name="connsiteX3" fmla="*/ 0 w 704563"/>
                <a:gd name="connsiteY3" fmla="*/ 223415 h 223415"/>
                <a:gd name="connsiteX0" fmla="*/ 0 w 704563"/>
                <a:gd name="connsiteY0" fmla="*/ 223415 h 233428"/>
                <a:gd name="connsiteX1" fmla="*/ 704563 w 704563"/>
                <a:gd name="connsiteY1" fmla="*/ 0 h 233428"/>
                <a:gd name="connsiteX2" fmla="*/ 629575 w 704563"/>
                <a:gd name="connsiteY2" fmla="*/ 233428 h 233428"/>
                <a:gd name="connsiteX3" fmla="*/ 0 w 704563"/>
                <a:gd name="connsiteY3" fmla="*/ 223415 h 233428"/>
                <a:gd name="connsiteX0" fmla="*/ 0 w 709325"/>
                <a:gd name="connsiteY0" fmla="*/ 237702 h 237702"/>
                <a:gd name="connsiteX1" fmla="*/ 709325 w 709325"/>
                <a:gd name="connsiteY1" fmla="*/ 0 h 237702"/>
                <a:gd name="connsiteX2" fmla="*/ 634337 w 709325"/>
                <a:gd name="connsiteY2" fmla="*/ 233428 h 237702"/>
                <a:gd name="connsiteX3" fmla="*/ 0 w 709325"/>
                <a:gd name="connsiteY3" fmla="*/ 237702 h 237702"/>
                <a:gd name="connsiteX0" fmla="*/ 0 w 709325"/>
                <a:gd name="connsiteY0" fmla="*/ 235321 h 235321"/>
                <a:gd name="connsiteX1" fmla="*/ 709325 w 709325"/>
                <a:gd name="connsiteY1" fmla="*/ 0 h 235321"/>
                <a:gd name="connsiteX2" fmla="*/ 634337 w 709325"/>
                <a:gd name="connsiteY2" fmla="*/ 233428 h 235321"/>
                <a:gd name="connsiteX3" fmla="*/ 0 w 709325"/>
                <a:gd name="connsiteY3" fmla="*/ 235321 h 235321"/>
                <a:gd name="connsiteX0" fmla="*/ 0 w 709325"/>
                <a:gd name="connsiteY0" fmla="*/ 235321 h 235321"/>
                <a:gd name="connsiteX1" fmla="*/ 709325 w 709325"/>
                <a:gd name="connsiteY1" fmla="*/ 0 h 235321"/>
                <a:gd name="connsiteX2" fmla="*/ 634337 w 709325"/>
                <a:gd name="connsiteY2" fmla="*/ 233428 h 235321"/>
                <a:gd name="connsiteX3" fmla="*/ 0 w 709325"/>
                <a:gd name="connsiteY3" fmla="*/ 235321 h 235321"/>
                <a:gd name="connsiteX0" fmla="*/ 0 w 672456"/>
                <a:gd name="connsiteY0" fmla="*/ 240589 h 240589"/>
                <a:gd name="connsiteX1" fmla="*/ 672456 w 672456"/>
                <a:gd name="connsiteY1" fmla="*/ 0 h 240589"/>
                <a:gd name="connsiteX2" fmla="*/ 634337 w 672456"/>
                <a:gd name="connsiteY2" fmla="*/ 238696 h 240589"/>
                <a:gd name="connsiteX3" fmla="*/ 0 w 672456"/>
                <a:gd name="connsiteY3" fmla="*/ 240589 h 240589"/>
                <a:gd name="connsiteX0" fmla="*/ 0 w 672456"/>
                <a:gd name="connsiteY0" fmla="*/ 240589 h 241329"/>
                <a:gd name="connsiteX1" fmla="*/ 672456 w 672456"/>
                <a:gd name="connsiteY1" fmla="*/ 0 h 241329"/>
                <a:gd name="connsiteX2" fmla="*/ 623803 w 672456"/>
                <a:gd name="connsiteY2" fmla="*/ 241329 h 241329"/>
                <a:gd name="connsiteX3" fmla="*/ 0 w 672456"/>
                <a:gd name="connsiteY3" fmla="*/ 240589 h 241329"/>
                <a:gd name="connsiteX0" fmla="*/ 0 w 643487"/>
                <a:gd name="connsiteY0" fmla="*/ 240589 h 241329"/>
                <a:gd name="connsiteX1" fmla="*/ 643487 w 643487"/>
                <a:gd name="connsiteY1" fmla="*/ 0 h 241329"/>
                <a:gd name="connsiteX2" fmla="*/ 594834 w 643487"/>
                <a:gd name="connsiteY2" fmla="*/ 241329 h 241329"/>
                <a:gd name="connsiteX3" fmla="*/ 0 w 643487"/>
                <a:gd name="connsiteY3" fmla="*/ 240589 h 241329"/>
                <a:gd name="connsiteX0" fmla="*/ 0 w 648754"/>
                <a:gd name="connsiteY0" fmla="*/ 245856 h 246596"/>
                <a:gd name="connsiteX1" fmla="*/ 648754 w 648754"/>
                <a:gd name="connsiteY1" fmla="*/ 0 h 246596"/>
                <a:gd name="connsiteX2" fmla="*/ 594834 w 648754"/>
                <a:gd name="connsiteY2" fmla="*/ 246596 h 246596"/>
                <a:gd name="connsiteX3" fmla="*/ 0 w 648754"/>
                <a:gd name="connsiteY3" fmla="*/ 245856 h 246596"/>
                <a:gd name="connsiteX0" fmla="*/ 0 w 648754"/>
                <a:gd name="connsiteY0" fmla="*/ 245856 h 246596"/>
                <a:gd name="connsiteX1" fmla="*/ 648754 w 648754"/>
                <a:gd name="connsiteY1" fmla="*/ 0 h 246596"/>
                <a:gd name="connsiteX2" fmla="*/ 618536 w 648754"/>
                <a:gd name="connsiteY2" fmla="*/ 246596 h 246596"/>
                <a:gd name="connsiteX3" fmla="*/ 0 w 648754"/>
                <a:gd name="connsiteY3" fmla="*/ 245856 h 246596"/>
                <a:gd name="connsiteX0" fmla="*/ 0 w 648754"/>
                <a:gd name="connsiteY0" fmla="*/ 245856 h 246596"/>
                <a:gd name="connsiteX1" fmla="*/ 648754 w 648754"/>
                <a:gd name="connsiteY1" fmla="*/ 0 h 246596"/>
                <a:gd name="connsiteX2" fmla="*/ 618536 w 648754"/>
                <a:gd name="connsiteY2" fmla="*/ 246596 h 246596"/>
                <a:gd name="connsiteX3" fmla="*/ 0 w 648754"/>
                <a:gd name="connsiteY3" fmla="*/ 245856 h 246596"/>
                <a:gd name="connsiteX0" fmla="*/ 0 w 638220"/>
                <a:gd name="connsiteY0" fmla="*/ 248490 h 249230"/>
                <a:gd name="connsiteX1" fmla="*/ 638220 w 638220"/>
                <a:gd name="connsiteY1" fmla="*/ 0 h 249230"/>
                <a:gd name="connsiteX2" fmla="*/ 618536 w 638220"/>
                <a:gd name="connsiteY2" fmla="*/ 249230 h 249230"/>
                <a:gd name="connsiteX3" fmla="*/ 0 w 638220"/>
                <a:gd name="connsiteY3" fmla="*/ 248490 h 249230"/>
                <a:gd name="connsiteX0" fmla="*/ 0 w 638232"/>
                <a:gd name="connsiteY0" fmla="*/ 248490 h 249230"/>
                <a:gd name="connsiteX1" fmla="*/ 638220 w 638232"/>
                <a:gd name="connsiteY1" fmla="*/ 0 h 249230"/>
                <a:gd name="connsiteX2" fmla="*/ 618536 w 638232"/>
                <a:gd name="connsiteY2" fmla="*/ 249230 h 249230"/>
                <a:gd name="connsiteX3" fmla="*/ 0 w 638232"/>
                <a:gd name="connsiteY3" fmla="*/ 248490 h 249230"/>
                <a:gd name="connsiteX0" fmla="*/ 0 w 638235"/>
                <a:gd name="connsiteY0" fmla="*/ 248490 h 249230"/>
                <a:gd name="connsiteX1" fmla="*/ 638220 w 638235"/>
                <a:gd name="connsiteY1" fmla="*/ 0 h 249230"/>
                <a:gd name="connsiteX2" fmla="*/ 621169 w 638235"/>
                <a:gd name="connsiteY2" fmla="*/ 249230 h 249230"/>
                <a:gd name="connsiteX3" fmla="*/ 0 w 638235"/>
                <a:gd name="connsiteY3" fmla="*/ 248490 h 249230"/>
                <a:gd name="connsiteX0" fmla="*/ 0 w 638220"/>
                <a:gd name="connsiteY0" fmla="*/ 248490 h 249230"/>
                <a:gd name="connsiteX1" fmla="*/ 638220 w 638220"/>
                <a:gd name="connsiteY1" fmla="*/ 0 h 249230"/>
                <a:gd name="connsiteX2" fmla="*/ 621169 w 638220"/>
                <a:gd name="connsiteY2" fmla="*/ 249230 h 249230"/>
                <a:gd name="connsiteX3" fmla="*/ 0 w 638220"/>
                <a:gd name="connsiteY3" fmla="*/ 248490 h 249230"/>
                <a:gd name="connsiteX0" fmla="*/ 0 w 646121"/>
                <a:gd name="connsiteY0" fmla="*/ 251124 h 251124"/>
                <a:gd name="connsiteX1" fmla="*/ 646121 w 646121"/>
                <a:gd name="connsiteY1" fmla="*/ 0 h 251124"/>
                <a:gd name="connsiteX2" fmla="*/ 629070 w 646121"/>
                <a:gd name="connsiteY2" fmla="*/ 249230 h 251124"/>
                <a:gd name="connsiteX3" fmla="*/ 0 w 646121"/>
                <a:gd name="connsiteY3" fmla="*/ 251124 h 251124"/>
                <a:gd name="connsiteX0" fmla="*/ 0 w 646121"/>
                <a:gd name="connsiteY0" fmla="*/ 251124 h 257130"/>
                <a:gd name="connsiteX1" fmla="*/ 646121 w 646121"/>
                <a:gd name="connsiteY1" fmla="*/ 0 h 257130"/>
                <a:gd name="connsiteX2" fmla="*/ 636971 w 646121"/>
                <a:gd name="connsiteY2" fmla="*/ 257130 h 257130"/>
                <a:gd name="connsiteX3" fmla="*/ 0 w 646121"/>
                <a:gd name="connsiteY3" fmla="*/ 251124 h 257130"/>
                <a:gd name="connsiteX0" fmla="*/ 0 w 646121"/>
                <a:gd name="connsiteY0" fmla="*/ 251124 h 257130"/>
                <a:gd name="connsiteX1" fmla="*/ 646121 w 646121"/>
                <a:gd name="connsiteY1" fmla="*/ 0 h 257130"/>
                <a:gd name="connsiteX2" fmla="*/ 636971 w 646121"/>
                <a:gd name="connsiteY2" fmla="*/ 257130 h 257130"/>
                <a:gd name="connsiteX3" fmla="*/ 0 w 646121"/>
                <a:gd name="connsiteY3" fmla="*/ 251124 h 257130"/>
                <a:gd name="connsiteX0" fmla="*/ 0 w 646121"/>
                <a:gd name="connsiteY0" fmla="*/ 251124 h 251862"/>
                <a:gd name="connsiteX1" fmla="*/ 646121 w 646121"/>
                <a:gd name="connsiteY1" fmla="*/ 0 h 251862"/>
                <a:gd name="connsiteX2" fmla="*/ 642238 w 646121"/>
                <a:gd name="connsiteY2" fmla="*/ 251862 h 251862"/>
                <a:gd name="connsiteX3" fmla="*/ 0 w 646121"/>
                <a:gd name="connsiteY3" fmla="*/ 251124 h 251862"/>
                <a:gd name="connsiteX0" fmla="*/ 0 w 643488"/>
                <a:gd name="connsiteY0" fmla="*/ 253757 h 254495"/>
                <a:gd name="connsiteX1" fmla="*/ 643488 w 643488"/>
                <a:gd name="connsiteY1" fmla="*/ 0 h 254495"/>
                <a:gd name="connsiteX2" fmla="*/ 642238 w 643488"/>
                <a:gd name="connsiteY2" fmla="*/ 254495 h 254495"/>
                <a:gd name="connsiteX3" fmla="*/ 0 w 643488"/>
                <a:gd name="connsiteY3" fmla="*/ 253757 h 254495"/>
                <a:gd name="connsiteX0" fmla="*/ 0 w 644533"/>
                <a:gd name="connsiteY0" fmla="*/ 253757 h 254495"/>
                <a:gd name="connsiteX1" fmla="*/ 643488 w 644533"/>
                <a:gd name="connsiteY1" fmla="*/ 0 h 254495"/>
                <a:gd name="connsiteX2" fmla="*/ 642238 w 644533"/>
                <a:gd name="connsiteY2" fmla="*/ 254495 h 254495"/>
                <a:gd name="connsiteX3" fmla="*/ 0 w 644533"/>
                <a:gd name="connsiteY3" fmla="*/ 253757 h 254495"/>
                <a:gd name="connsiteX0" fmla="*/ 0 w 643552"/>
                <a:gd name="connsiteY0" fmla="*/ 253757 h 254495"/>
                <a:gd name="connsiteX1" fmla="*/ 643488 w 643552"/>
                <a:gd name="connsiteY1" fmla="*/ 0 h 254495"/>
                <a:gd name="connsiteX2" fmla="*/ 642238 w 643552"/>
                <a:gd name="connsiteY2" fmla="*/ 254495 h 254495"/>
                <a:gd name="connsiteX3" fmla="*/ 0 w 643552"/>
                <a:gd name="connsiteY3" fmla="*/ 253757 h 254495"/>
                <a:gd name="connsiteX0" fmla="*/ 0 w 642238"/>
                <a:gd name="connsiteY0" fmla="*/ 248489 h 249227"/>
                <a:gd name="connsiteX1" fmla="*/ 632954 w 642238"/>
                <a:gd name="connsiteY1" fmla="*/ 0 h 249227"/>
                <a:gd name="connsiteX2" fmla="*/ 642238 w 642238"/>
                <a:gd name="connsiteY2" fmla="*/ 249227 h 249227"/>
                <a:gd name="connsiteX3" fmla="*/ 0 w 642238"/>
                <a:gd name="connsiteY3" fmla="*/ 248489 h 249227"/>
                <a:gd name="connsiteX0" fmla="*/ 0 w 642238"/>
                <a:gd name="connsiteY0" fmla="*/ 248489 h 249227"/>
                <a:gd name="connsiteX1" fmla="*/ 632954 w 642238"/>
                <a:gd name="connsiteY1" fmla="*/ 0 h 249227"/>
                <a:gd name="connsiteX2" fmla="*/ 642238 w 642238"/>
                <a:gd name="connsiteY2" fmla="*/ 249227 h 249227"/>
                <a:gd name="connsiteX3" fmla="*/ 0 w 642238"/>
                <a:gd name="connsiteY3" fmla="*/ 248489 h 249227"/>
                <a:gd name="connsiteX0" fmla="*/ 0 w 615902"/>
                <a:gd name="connsiteY0" fmla="*/ 245856 h 249227"/>
                <a:gd name="connsiteX1" fmla="*/ 606618 w 615902"/>
                <a:gd name="connsiteY1" fmla="*/ 0 h 249227"/>
                <a:gd name="connsiteX2" fmla="*/ 615902 w 615902"/>
                <a:gd name="connsiteY2" fmla="*/ 249227 h 249227"/>
                <a:gd name="connsiteX3" fmla="*/ 0 w 615902"/>
                <a:gd name="connsiteY3" fmla="*/ 245856 h 249227"/>
                <a:gd name="connsiteX0" fmla="*/ 0 w 618535"/>
                <a:gd name="connsiteY0" fmla="*/ 245856 h 245856"/>
                <a:gd name="connsiteX1" fmla="*/ 606618 w 618535"/>
                <a:gd name="connsiteY1" fmla="*/ 0 h 245856"/>
                <a:gd name="connsiteX2" fmla="*/ 618535 w 618535"/>
                <a:gd name="connsiteY2" fmla="*/ 243959 h 245856"/>
                <a:gd name="connsiteX3" fmla="*/ 0 w 618535"/>
                <a:gd name="connsiteY3" fmla="*/ 245856 h 245856"/>
                <a:gd name="connsiteX0" fmla="*/ 0 w 618535"/>
                <a:gd name="connsiteY0" fmla="*/ 240589 h 240589"/>
                <a:gd name="connsiteX1" fmla="*/ 603985 w 618535"/>
                <a:gd name="connsiteY1" fmla="*/ 0 h 240589"/>
                <a:gd name="connsiteX2" fmla="*/ 618535 w 618535"/>
                <a:gd name="connsiteY2" fmla="*/ 238692 h 240589"/>
                <a:gd name="connsiteX3" fmla="*/ 0 w 618535"/>
                <a:gd name="connsiteY3" fmla="*/ 240589 h 240589"/>
                <a:gd name="connsiteX0" fmla="*/ 0 w 618535"/>
                <a:gd name="connsiteY0" fmla="*/ 240589 h 240589"/>
                <a:gd name="connsiteX1" fmla="*/ 603985 w 618535"/>
                <a:gd name="connsiteY1" fmla="*/ 0 h 240589"/>
                <a:gd name="connsiteX2" fmla="*/ 618535 w 618535"/>
                <a:gd name="connsiteY2" fmla="*/ 238692 h 240589"/>
                <a:gd name="connsiteX3" fmla="*/ 0 w 618535"/>
                <a:gd name="connsiteY3" fmla="*/ 240589 h 240589"/>
                <a:gd name="connsiteX0" fmla="*/ 0 w 618535"/>
                <a:gd name="connsiteY0" fmla="*/ 240589 h 240589"/>
                <a:gd name="connsiteX1" fmla="*/ 603985 w 618535"/>
                <a:gd name="connsiteY1" fmla="*/ 0 h 240589"/>
                <a:gd name="connsiteX2" fmla="*/ 618535 w 618535"/>
                <a:gd name="connsiteY2" fmla="*/ 238692 h 240589"/>
                <a:gd name="connsiteX3" fmla="*/ 0 w 618535"/>
                <a:gd name="connsiteY3" fmla="*/ 240589 h 24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535" h="240589">
                  <a:moveTo>
                    <a:pt x="0" y="240589"/>
                  </a:moveTo>
                  <a:cubicBezTo>
                    <a:pt x="63704" y="172099"/>
                    <a:pt x="301846" y="6945"/>
                    <a:pt x="603985" y="0"/>
                  </a:cubicBezTo>
                  <a:cubicBezTo>
                    <a:pt x="612346" y="119068"/>
                    <a:pt x="618074" y="145959"/>
                    <a:pt x="618535" y="238692"/>
                  </a:cubicBezTo>
                  <a:lnTo>
                    <a:pt x="0" y="240589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flect"/>
            <p:cNvSpPr/>
            <p:nvPr/>
          </p:nvSpPr>
          <p:spPr>
            <a:xfrm>
              <a:off x="4906485" y="2634810"/>
              <a:ext cx="559277" cy="220589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704563"/>
                <a:gd name="connsiteY0" fmla="*/ 223415 h 223415"/>
                <a:gd name="connsiteX1" fmla="*/ 704563 w 704563"/>
                <a:gd name="connsiteY1" fmla="*/ 0 h 223415"/>
                <a:gd name="connsiteX2" fmla="*/ 620050 w 704563"/>
                <a:gd name="connsiteY2" fmla="*/ 221521 h 223415"/>
                <a:gd name="connsiteX3" fmla="*/ 0 w 704563"/>
                <a:gd name="connsiteY3" fmla="*/ 223415 h 223415"/>
                <a:gd name="connsiteX0" fmla="*/ 0 w 704563"/>
                <a:gd name="connsiteY0" fmla="*/ 223415 h 233428"/>
                <a:gd name="connsiteX1" fmla="*/ 704563 w 704563"/>
                <a:gd name="connsiteY1" fmla="*/ 0 h 233428"/>
                <a:gd name="connsiteX2" fmla="*/ 629575 w 704563"/>
                <a:gd name="connsiteY2" fmla="*/ 233428 h 233428"/>
                <a:gd name="connsiteX3" fmla="*/ 0 w 704563"/>
                <a:gd name="connsiteY3" fmla="*/ 223415 h 233428"/>
                <a:gd name="connsiteX0" fmla="*/ 0 w 709325"/>
                <a:gd name="connsiteY0" fmla="*/ 237702 h 237702"/>
                <a:gd name="connsiteX1" fmla="*/ 709325 w 709325"/>
                <a:gd name="connsiteY1" fmla="*/ 0 h 237702"/>
                <a:gd name="connsiteX2" fmla="*/ 634337 w 709325"/>
                <a:gd name="connsiteY2" fmla="*/ 233428 h 237702"/>
                <a:gd name="connsiteX3" fmla="*/ 0 w 709325"/>
                <a:gd name="connsiteY3" fmla="*/ 237702 h 237702"/>
                <a:gd name="connsiteX0" fmla="*/ 0 w 709325"/>
                <a:gd name="connsiteY0" fmla="*/ 235321 h 235321"/>
                <a:gd name="connsiteX1" fmla="*/ 709325 w 709325"/>
                <a:gd name="connsiteY1" fmla="*/ 0 h 235321"/>
                <a:gd name="connsiteX2" fmla="*/ 634337 w 709325"/>
                <a:gd name="connsiteY2" fmla="*/ 233428 h 235321"/>
                <a:gd name="connsiteX3" fmla="*/ 0 w 709325"/>
                <a:gd name="connsiteY3" fmla="*/ 235321 h 235321"/>
                <a:gd name="connsiteX0" fmla="*/ 0 w 709325"/>
                <a:gd name="connsiteY0" fmla="*/ 235321 h 235321"/>
                <a:gd name="connsiteX1" fmla="*/ 709325 w 709325"/>
                <a:gd name="connsiteY1" fmla="*/ 0 h 235321"/>
                <a:gd name="connsiteX2" fmla="*/ 634337 w 709325"/>
                <a:gd name="connsiteY2" fmla="*/ 233428 h 235321"/>
                <a:gd name="connsiteX3" fmla="*/ 0 w 709325"/>
                <a:gd name="connsiteY3" fmla="*/ 235321 h 235321"/>
                <a:gd name="connsiteX0" fmla="*/ 0 w 672456"/>
                <a:gd name="connsiteY0" fmla="*/ 240589 h 240589"/>
                <a:gd name="connsiteX1" fmla="*/ 672456 w 672456"/>
                <a:gd name="connsiteY1" fmla="*/ 0 h 240589"/>
                <a:gd name="connsiteX2" fmla="*/ 634337 w 672456"/>
                <a:gd name="connsiteY2" fmla="*/ 238696 h 240589"/>
                <a:gd name="connsiteX3" fmla="*/ 0 w 672456"/>
                <a:gd name="connsiteY3" fmla="*/ 240589 h 240589"/>
                <a:gd name="connsiteX0" fmla="*/ 0 w 672456"/>
                <a:gd name="connsiteY0" fmla="*/ 240589 h 241329"/>
                <a:gd name="connsiteX1" fmla="*/ 672456 w 672456"/>
                <a:gd name="connsiteY1" fmla="*/ 0 h 241329"/>
                <a:gd name="connsiteX2" fmla="*/ 623803 w 672456"/>
                <a:gd name="connsiteY2" fmla="*/ 241329 h 241329"/>
                <a:gd name="connsiteX3" fmla="*/ 0 w 672456"/>
                <a:gd name="connsiteY3" fmla="*/ 240589 h 241329"/>
                <a:gd name="connsiteX0" fmla="*/ 0 w 643487"/>
                <a:gd name="connsiteY0" fmla="*/ 240589 h 241329"/>
                <a:gd name="connsiteX1" fmla="*/ 643487 w 643487"/>
                <a:gd name="connsiteY1" fmla="*/ 0 h 241329"/>
                <a:gd name="connsiteX2" fmla="*/ 594834 w 643487"/>
                <a:gd name="connsiteY2" fmla="*/ 241329 h 241329"/>
                <a:gd name="connsiteX3" fmla="*/ 0 w 643487"/>
                <a:gd name="connsiteY3" fmla="*/ 240589 h 241329"/>
                <a:gd name="connsiteX0" fmla="*/ 0 w 648754"/>
                <a:gd name="connsiteY0" fmla="*/ 245856 h 246596"/>
                <a:gd name="connsiteX1" fmla="*/ 648754 w 648754"/>
                <a:gd name="connsiteY1" fmla="*/ 0 h 246596"/>
                <a:gd name="connsiteX2" fmla="*/ 594834 w 648754"/>
                <a:gd name="connsiteY2" fmla="*/ 246596 h 246596"/>
                <a:gd name="connsiteX3" fmla="*/ 0 w 648754"/>
                <a:gd name="connsiteY3" fmla="*/ 245856 h 246596"/>
                <a:gd name="connsiteX0" fmla="*/ 0 w 648754"/>
                <a:gd name="connsiteY0" fmla="*/ 245856 h 246596"/>
                <a:gd name="connsiteX1" fmla="*/ 648754 w 648754"/>
                <a:gd name="connsiteY1" fmla="*/ 0 h 246596"/>
                <a:gd name="connsiteX2" fmla="*/ 618536 w 648754"/>
                <a:gd name="connsiteY2" fmla="*/ 246596 h 246596"/>
                <a:gd name="connsiteX3" fmla="*/ 0 w 648754"/>
                <a:gd name="connsiteY3" fmla="*/ 245856 h 246596"/>
                <a:gd name="connsiteX0" fmla="*/ 0 w 648754"/>
                <a:gd name="connsiteY0" fmla="*/ 245856 h 246596"/>
                <a:gd name="connsiteX1" fmla="*/ 648754 w 648754"/>
                <a:gd name="connsiteY1" fmla="*/ 0 h 246596"/>
                <a:gd name="connsiteX2" fmla="*/ 618536 w 648754"/>
                <a:gd name="connsiteY2" fmla="*/ 246596 h 246596"/>
                <a:gd name="connsiteX3" fmla="*/ 0 w 648754"/>
                <a:gd name="connsiteY3" fmla="*/ 245856 h 246596"/>
                <a:gd name="connsiteX0" fmla="*/ 0 w 638220"/>
                <a:gd name="connsiteY0" fmla="*/ 248490 h 249230"/>
                <a:gd name="connsiteX1" fmla="*/ 638220 w 638220"/>
                <a:gd name="connsiteY1" fmla="*/ 0 h 249230"/>
                <a:gd name="connsiteX2" fmla="*/ 618536 w 638220"/>
                <a:gd name="connsiteY2" fmla="*/ 249230 h 249230"/>
                <a:gd name="connsiteX3" fmla="*/ 0 w 638220"/>
                <a:gd name="connsiteY3" fmla="*/ 248490 h 249230"/>
                <a:gd name="connsiteX0" fmla="*/ 0 w 638232"/>
                <a:gd name="connsiteY0" fmla="*/ 248490 h 249230"/>
                <a:gd name="connsiteX1" fmla="*/ 638220 w 638232"/>
                <a:gd name="connsiteY1" fmla="*/ 0 h 249230"/>
                <a:gd name="connsiteX2" fmla="*/ 618536 w 638232"/>
                <a:gd name="connsiteY2" fmla="*/ 249230 h 249230"/>
                <a:gd name="connsiteX3" fmla="*/ 0 w 638232"/>
                <a:gd name="connsiteY3" fmla="*/ 248490 h 249230"/>
                <a:gd name="connsiteX0" fmla="*/ 0 w 638235"/>
                <a:gd name="connsiteY0" fmla="*/ 248490 h 249230"/>
                <a:gd name="connsiteX1" fmla="*/ 638220 w 638235"/>
                <a:gd name="connsiteY1" fmla="*/ 0 h 249230"/>
                <a:gd name="connsiteX2" fmla="*/ 621169 w 638235"/>
                <a:gd name="connsiteY2" fmla="*/ 249230 h 249230"/>
                <a:gd name="connsiteX3" fmla="*/ 0 w 638235"/>
                <a:gd name="connsiteY3" fmla="*/ 248490 h 249230"/>
                <a:gd name="connsiteX0" fmla="*/ 0 w 638220"/>
                <a:gd name="connsiteY0" fmla="*/ 248490 h 249230"/>
                <a:gd name="connsiteX1" fmla="*/ 638220 w 638220"/>
                <a:gd name="connsiteY1" fmla="*/ 0 h 249230"/>
                <a:gd name="connsiteX2" fmla="*/ 621169 w 638220"/>
                <a:gd name="connsiteY2" fmla="*/ 249230 h 249230"/>
                <a:gd name="connsiteX3" fmla="*/ 0 w 638220"/>
                <a:gd name="connsiteY3" fmla="*/ 248490 h 249230"/>
                <a:gd name="connsiteX0" fmla="*/ 0 w 646121"/>
                <a:gd name="connsiteY0" fmla="*/ 251124 h 251124"/>
                <a:gd name="connsiteX1" fmla="*/ 646121 w 646121"/>
                <a:gd name="connsiteY1" fmla="*/ 0 h 251124"/>
                <a:gd name="connsiteX2" fmla="*/ 629070 w 646121"/>
                <a:gd name="connsiteY2" fmla="*/ 249230 h 251124"/>
                <a:gd name="connsiteX3" fmla="*/ 0 w 646121"/>
                <a:gd name="connsiteY3" fmla="*/ 251124 h 251124"/>
                <a:gd name="connsiteX0" fmla="*/ 0 w 646121"/>
                <a:gd name="connsiteY0" fmla="*/ 251124 h 257130"/>
                <a:gd name="connsiteX1" fmla="*/ 646121 w 646121"/>
                <a:gd name="connsiteY1" fmla="*/ 0 h 257130"/>
                <a:gd name="connsiteX2" fmla="*/ 636971 w 646121"/>
                <a:gd name="connsiteY2" fmla="*/ 257130 h 257130"/>
                <a:gd name="connsiteX3" fmla="*/ 0 w 646121"/>
                <a:gd name="connsiteY3" fmla="*/ 251124 h 257130"/>
                <a:gd name="connsiteX0" fmla="*/ 0 w 646121"/>
                <a:gd name="connsiteY0" fmla="*/ 251124 h 257130"/>
                <a:gd name="connsiteX1" fmla="*/ 646121 w 646121"/>
                <a:gd name="connsiteY1" fmla="*/ 0 h 257130"/>
                <a:gd name="connsiteX2" fmla="*/ 636971 w 646121"/>
                <a:gd name="connsiteY2" fmla="*/ 257130 h 257130"/>
                <a:gd name="connsiteX3" fmla="*/ 0 w 646121"/>
                <a:gd name="connsiteY3" fmla="*/ 251124 h 257130"/>
                <a:gd name="connsiteX0" fmla="*/ 0 w 646121"/>
                <a:gd name="connsiteY0" fmla="*/ 251124 h 251862"/>
                <a:gd name="connsiteX1" fmla="*/ 646121 w 646121"/>
                <a:gd name="connsiteY1" fmla="*/ 0 h 251862"/>
                <a:gd name="connsiteX2" fmla="*/ 642238 w 646121"/>
                <a:gd name="connsiteY2" fmla="*/ 251862 h 251862"/>
                <a:gd name="connsiteX3" fmla="*/ 0 w 646121"/>
                <a:gd name="connsiteY3" fmla="*/ 251124 h 251862"/>
                <a:gd name="connsiteX0" fmla="*/ 0 w 643488"/>
                <a:gd name="connsiteY0" fmla="*/ 253757 h 254495"/>
                <a:gd name="connsiteX1" fmla="*/ 643488 w 643488"/>
                <a:gd name="connsiteY1" fmla="*/ 0 h 254495"/>
                <a:gd name="connsiteX2" fmla="*/ 642238 w 643488"/>
                <a:gd name="connsiteY2" fmla="*/ 254495 h 254495"/>
                <a:gd name="connsiteX3" fmla="*/ 0 w 643488"/>
                <a:gd name="connsiteY3" fmla="*/ 253757 h 254495"/>
                <a:gd name="connsiteX0" fmla="*/ 0 w 644533"/>
                <a:gd name="connsiteY0" fmla="*/ 253757 h 254495"/>
                <a:gd name="connsiteX1" fmla="*/ 643488 w 644533"/>
                <a:gd name="connsiteY1" fmla="*/ 0 h 254495"/>
                <a:gd name="connsiteX2" fmla="*/ 642238 w 644533"/>
                <a:gd name="connsiteY2" fmla="*/ 254495 h 254495"/>
                <a:gd name="connsiteX3" fmla="*/ 0 w 644533"/>
                <a:gd name="connsiteY3" fmla="*/ 253757 h 254495"/>
                <a:gd name="connsiteX0" fmla="*/ 0 w 643552"/>
                <a:gd name="connsiteY0" fmla="*/ 253757 h 254495"/>
                <a:gd name="connsiteX1" fmla="*/ 643488 w 643552"/>
                <a:gd name="connsiteY1" fmla="*/ 0 h 254495"/>
                <a:gd name="connsiteX2" fmla="*/ 642238 w 643552"/>
                <a:gd name="connsiteY2" fmla="*/ 254495 h 254495"/>
                <a:gd name="connsiteX3" fmla="*/ 0 w 643552"/>
                <a:gd name="connsiteY3" fmla="*/ 253757 h 254495"/>
                <a:gd name="connsiteX0" fmla="*/ 0 w 642238"/>
                <a:gd name="connsiteY0" fmla="*/ 248489 h 249227"/>
                <a:gd name="connsiteX1" fmla="*/ 632954 w 642238"/>
                <a:gd name="connsiteY1" fmla="*/ 0 h 249227"/>
                <a:gd name="connsiteX2" fmla="*/ 642238 w 642238"/>
                <a:gd name="connsiteY2" fmla="*/ 249227 h 249227"/>
                <a:gd name="connsiteX3" fmla="*/ 0 w 642238"/>
                <a:gd name="connsiteY3" fmla="*/ 248489 h 249227"/>
                <a:gd name="connsiteX0" fmla="*/ 0 w 642238"/>
                <a:gd name="connsiteY0" fmla="*/ 248489 h 249227"/>
                <a:gd name="connsiteX1" fmla="*/ 632954 w 642238"/>
                <a:gd name="connsiteY1" fmla="*/ 0 h 249227"/>
                <a:gd name="connsiteX2" fmla="*/ 642238 w 642238"/>
                <a:gd name="connsiteY2" fmla="*/ 249227 h 249227"/>
                <a:gd name="connsiteX3" fmla="*/ 0 w 642238"/>
                <a:gd name="connsiteY3" fmla="*/ 248489 h 249227"/>
                <a:gd name="connsiteX0" fmla="*/ 0 w 615902"/>
                <a:gd name="connsiteY0" fmla="*/ 245856 h 249227"/>
                <a:gd name="connsiteX1" fmla="*/ 606618 w 615902"/>
                <a:gd name="connsiteY1" fmla="*/ 0 h 249227"/>
                <a:gd name="connsiteX2" fmla="*/ 615902 w 615902"/>
                <a:gd name="connsiteY2" fmla="*/ 249227 h 249227"/>
                <a:gd name="connsiteX3" fmla="*/ 0 w 615902"/>
                <a:gd name="connsiteY3" fmla="*/ 245856 h 249227"/>
                <a:gd name="connsiteX0" fmla="*/ 0 w 618535"/>
                <a:gd name="connsiteY0" fmla="*/ 245856 h 245856"/>
                <a:gd name="connsiteX1" fmla="*/ 606618 w 618535"/>
                <a:gd name="connsiteY1" fmla="*/ 0 h 245856"/>
                <a:gd name="connsiteX2" fmla="*/ 618535 w 618535"/>
                <a:gd name="connsiteY2" fmla="*/ 243959 h 245856"/>
                <a:gd name="connsiteX3" fmla="*/ 0 w 618535"/>
                <a:gd name="connsiteY3" fmla="*/ 245856 h 245856"/>
                <a:gd name="connsiteX0" fmla="*/ 0 w 618535"/>
                <a:gd name="connsiteY0" fmla="*/ 240589 h 240589"/>
                <a:gd name="connsiteX1" fmla="*/ 603985 w 618535"/>
                <a:gd name="connsiteY1" fmla="*/ 0 h 240589"/>
                <a:gd name="connsiteX2" fmla="*/ 618535 w 618535"/>
                <a:gd name="connsiteY2" fmla="*/ 238692 h 240589"/>
                <a:gd name="connsiteX3" fmla="*/ 0 w 618535"/>
                <a:gd name="connsiteY3" fmla="*/ 240589 h 240589"/>
                <a:gd name="connsiteX0" fmla="*/ 0 w 618535"/>
                <a:gd name="connsiteY0" fmla="*/ 240589 h 240589"/>
                <a:gd name="connsiteX1" fmla="*/ 603985 w 618535"/>
                <a:gd name="connsiteY1" fmla="*/ 0 h 240589"/>
                <a:gd name="connsiteX2" fmla="*/ 618535 w 618535"/>
                <a:gd name="connsiteY2" fmla="*/ 238692 h 240589"/>
                <a:gd name="connsiteX3" fmla="*/ 0 w 618535"/>
                <a:gd name="connsiteY3" fmla="*/ 240589 h 240589"/>
                <a:gd name="connsiteX0" fmla="*/ 0 w 618535"/>
                <a:gd name="connsiteY0" fmla="*/ 240589 h 240589"/>
                <a:gd name="connsiteX1" fmla="*/ 603985 w 618535"/>
                <a:gd name="connsiteY1" fmla="*/ 0 h 240589"/>
                <a:gd name="connsiteX2" fmla="*/ 618535 w 618535"/>
                <a:gd name="connsiteY2" fmla="*/ 238692 h 240589"/>
                <a:gd name="connsiteX3" fmla="*/ 0 w 618535"/>
                <a:gd name="connsiteY3" fmla="*/ 240589 h 240589"/>
                <a:gd name="connsiteX0" fmla="*/ 0 w 618535"/>
                <a:gd name="connsiteY0" fmla="*/ 240589 h 240589"/>
                <a:gd name="connsiteX1" fmla="*/ 601352 w 618535"/>
                <a:gd name="connsiteY1" fmla="*/ 0 h 240589"/>
                <a:gd name="connsiteX2" fmla="*/ 618535 w 618535"/>
                <a:gd name="connsiteY2" fmla="*/ 238692 h 240589"/>
                <a:gd name="connsiteX3" fmla="*/ 0 w 618535"/>
                <a:gd name="connsiteY3" fmla="*/ 240589 h 240589"/>
                <a:gd name="connsiteX0" fmla="*/ 0 w 618535"/>
                <a:gd name="connsiteY0" fmla="*/ 240589 h 243959"/>
                <a:gd name="connsiteX1" fmla="*/ 601352 w 618535"/>
                <a:gd name="connsiteY1" fmla="*/ 0 h 243959"/>
                <a:gd name="connsiteX2" fmla="*/ 618535 w 618535"/>
                <a:gd name="connsiteY2" fmla="*/ 243959 h 243959"/>
                <a:gd name="connsiteX3" fmla="*/ 0 w 618535"/>
                <a:gd name="connsiteY3" fmla="*/ 240589 h 243959"/>
                <a:gd name="connsiteX0" fmla="*/ 0 w 618535"/>
                <a:gd name="connsiteY0" fmla="*/ 240589 h 243959"/>
                <a:gd name="connsiteX1" fmla="*/ 601352 w 618535"/>
                <a:gd name="connsiteY1" fmla="*/ 0 h 243959"/>
                <a:gd name="connsiteX2" fmla="*/ 618535 w 618535"/>
                <a:gd name="connsiteY2" fmla="*/ 243959 h 243959"/>
                <a:gd name="connsiteX3" fmla="*/ 0 w 618535"/>
                <a:gd name="connsiteY3" fmla="*/ 240589 h 243959"/>
                <a:gd name="connsiteX0" fmla="*/ 0 w 618535"/>
                <a:gd name="connsiteY0" fmla="*/ 240589 h 243959"/>
                <a:gd name="connsiteX1" fmla="*/ 601352 w 618535"/>
                <a:gd name="connsiteY1" fmla="*/ 0 h 243959"/>
                <a:gd name="connsiteX2" fmla="*/ 618535 w 618535"/>
                <a:gd name="connsiteY2" fmla="*/ 243959 h 243959"/>
                <a:gd name="connsiteX3" fmla="*/ 0 w 618535"/>
                <a:gd name="connsiteY3" fmla="*/ 240589 h 24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535" h="243959">
                  <a:moveTo>
                    <a:pt x="0" y="240589"/>
                  </a:moveTo>
                  <a:cubicBezTo>
                    <a:pt x="63704" y="172099"/>
                    <a:pt x="299213" y="6945"/>
                    <a:pt x="601352" y="0"/>
                  </a:cubicBezTo>
                  <a:cubicBezTo>
                    <a:pt x="609713" y="119068"/>
                    <a:pt x="612807" y="145958"/>
                    <a:pt x="618535" y="243959"/>
                  </a:cubicBezTo>
                  <a:lnTo>
                    <a:pt x="0" y="240589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reflect"/>
            <p:cNvSpPr/>
            <p:nvPr/>
          </p:nvSpPr>
          <p:spPr>
            <a:xfrm>
              <a:off x="5543073" y="2636126"/>
              <a:ext cx="556895" cy="218208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704563"/>
                <a:gd name="connsiteY0" fmla="*/ 223415 h 223415"/>
                <a:gd name="connsiteX1" fmla="*/ 704563 w 704563"/>
                <a:gd name="connsiteY1" fmla="*/ 0 h 223415"/>
                <a:gd name="connsiteX2" fmla="*/ 620050 w 704563"/>
                <a:gd name="connsiteY2" fmla="*/ 221521 h 223415"/>
                <a:gd name="connsiteX3" fmla="*/ 0 w 704563"/>
                <a:gd name="connsiteY3" fmla="*/ 223415 h 223415"/>
                <a:gd name="connsiteX0" fmla="*/ 0 w 704563"/>
                <a:gd name="connsiteY0" fmla="*/ 223415 h 233428"/>
                <a:gd name="connsiteX1" fmla="*/ 704563 w 704563"/>
                <a:gd name="connsiteY1" fmla="*/ 0 h 233428"/>
                <a:gd name="connsiteX2" fmla="*/ 629575 w 704563"/>
                <a:gd name="connsiteY2" fmla="*/ 233428 h 233428"/>
                <a:gd name="connsiteX3" fmla="*/ 0 w 704563"/>
                <a:gd name="connsiteY3" fmla="*/ 223415 h 233428"/>
                <a:gd name="connsiteX0" fmla="*/ 0 w 709325"/>
                <a:gd name="connsiteY0" fmla="*/ 237702 h 237702"/>
                <a:gd name="connsiteX1" fmla="*/ 709325 w 709325"/>
                <a:gd name="connsiteY1" fmla="*/ 0 h 237702"/>
                <a:gd name="connsiteX2" fmla="*/ 634337 w 709325"/>
                <a:gd name="connsiteY2" fmla="*/ 233428 h 237702"/>
                <a:gd name="connsiteX3" fmla="*/ 0 w 709325"/>
                <a:gd name="connsiteY3" fmla="*/ 237702 h 237702"/>
                <a:gd name="connsiteX0" fmla="*/ 0 w 709325"/>
                <a:gd name="connsiteY0" fmla="*/ 235321 h 235321"/>
                <a:gd name="connsiteX1" fmla="*/ 709325 w 709325"/>
                <a:gd name="connsiteY1" fmla="*/ 0 h 235321"/>
                <a:gd name="connsiteX2" fmla="*/ 634337 w 709325"/>
                <a:gd name="connsiteY2" fmla="*/ 233428 h 235321"/>
                <a:gd name="connsiteX3" fmla="*/ 0 w 709325"/>
                <a:gd name="connsiteY3" fmla="*/ 235321 h 235321"/>
                <a:gd name="connsiteX0" fmla="*/ 0 w 709325"/>
                <a:gd name="connsiteY0" fmla="*/ 235321 h 235321"/>
                <a:gd name="connsiteX1" fmla="*/ 709325 w 709325"/>
                <a:gd name="connsiteY1" fmla="*/ 0 h 235321"/>
                <a:gd name="connsiteX2" fmla="*/ 634337 w 709325"/>
                <a:gd name="connsiteY2" fmla="*/ 233428 h 235321"/>
                <a:gd name="connsiteX3" fmla="*/ 0 w 709325"/>
                <a:gd name="connsiteY3" fmla="*/ 235321 h 235321"/>
                <a:gd name="connsiteX0" fmla="*/ 0 w 672456"/>
                <a:gd name="connsiteY0" fmla="*/ 240589 h 240589"/>
                <a:gd name="connsiteX1" fmla="*/ 672456 w 672456"/>
                <a:gd name="connsiteY1" fmla="*/ 0 h 240589"/>
                <a:gd name="connsiteX2" fmla="*/ 634337 w 672456"/>
                <a:gd name="connsiteY2" fmla="*/ 238696 h 240589"/>
                <a:gd name="connsiteX3" fmla="*/ 0 w 672456"/>
                <a:gd name="connsiteY3" fmla="*/ 240589 h 240589"/>
                <a:gd name="connsiteX0" fmla="*/ 0 w 672456"/>
                <a:gd name="connsiteY0" fmla="*/ 240589 h 241329"/>
                <a:gd name="connsiteX1" fmla="*/ 672456 w 672456"/>
                <a:gd name="connsiteY1" fmla="*/ 0 h 241329"/>
                <a:gd name="connsiteX2" fmla="*/ 623803 w 672456"/>
                <a:gd name="connsiteY2" fmla="*/ 241329 h 241329"/>
                <a:gd name="connsiteX3" fmla="*/ 0 w 672456"/>
                <a:gd name="connsiteY3" fmla="*/ 240589 h 241329"/>
                <a:gd name="connsiteX0" fmla="*/ 0 w 643487"/>
                <a:gd name="connsiteY0" fmla="*/ 240589 h 241329"/>
                <a:gd name="connsiteX1" fmla="*/ 643487 w 643487"/>
                <a:gd name="connsiteY1" fmla="*/ 0 h 241329"/>
                <a:gd name="connsiteX2" fmla="*/ 594834 w 643487"/>
                <a:gd name="connsiteY2" fmla="*/ 241329 h 241329"/>
                <a:gd name="connsiteX3" fmla="*/ 0 w 643487"/>
                <a:gd name="connsiteY3" fmla="*/ 240589 h 241329"/>
                <a:gd name="connsiteX0" fmla="*/ 0 w 648754"/>
                <a:gd name="connsiteY0" fmla="*/ 245856 h 246596"/>
                <a:gd name="connsiteX1" fmla="*/ 648754 w 648754"/>
                <a:gd name="connsiteY1" fmla="*/ 0 h 246596"/>
                <a:gd name="connsiteX2" fmla="*/ 594834 w 648754"/>
                <a:gd name="connsiteY2" fmla="*/ 246596 h 246596"/>
                <a:gd name="connsiteX3" fmla="*/ 0 w 648754"/>
                <a:gd name="connsiteY3" fmla="*/ 245856 h 246596"/>
                <a:gd name="connsiteX0" fmla="*/ 0 w 648754"/>
                <a:gd name="connsiteY0" fmla="*/ 245856 h 246596"/>
                <a:gd name="connsiteX1" fmla="*/ 648754 w 648754"/>
                <a:gd name="connsiteY1" fmla="*/ 0 h 246596"/>
                <a:gd name="connsiteX2" fmla="*/ 618536 w 648754"/>
                <a:gd name="connsiteY2" fmla="*/ 246596 h 246596"/>
                <a:gd name="connsiteX3" fmla="*/ 0 w 648754"/>
                <a:gd name="connsiteY3" fmla="*/ 245856 h 246596"/>
                <a:gd name="connsiteX0" fmla="*/ 0 w 648754"/>
                <a:gd name="connsiteY0" fmla="*/ 245856 h 246596"/>
                <a:gd name="connsiteX1" fmla="*/ 648754 w 648754"/>
                <a:gd name="connsiteY1" fmla="*/ 0 h 246596"/>
                <a:gd name="connsiteX2" fmla="*/ 618536 w 648754"/>
                <a:gd name="connsiteY2" fmla="*/ 246596 h 246596"/>
                <a:gd name="connsiteX3" fmla="*/ 0 w 648754"/>
                <a:gd name="connsiteY3" fmla="*/ 245856 h 246596"/>
                <a:gd name="connsiteX0" fmla="*/ 0 w 638220"/>
                <a:gd name="connsiteY0" fmla="*/ 248490 h 249230"/>
                <a:gd name="connsiteX1" fmla="*/ 638220 w 638220"/>
                <a:gd name="connsiteY1" fmla="*/ 0 h 249230"/>
                <a:gd name="connsiteX2" fmla="*/ 618536 w 638220"/>
                <a:gd name="connsiteY2" fmla="*/ 249230 h 249230"/>
                <a:gd name="connsiteX3" fmla="*/ 0 w 638220"/>
                <a:gd name="connsiteY3" fmla="*/ 248490 h 249230"/>
                <a:gd name="connsiteX0" fmla="*/ 0 w 638232"/>
                <a:gd name="connsiteY0" fmla="*/ 248490 h 249230"/>
                <a:gd name="connsiteX1" fmla="*/ 638220 w 638232"/>
                <a:gd name="connsiteY1" fmla="*/ 0 h 249230"/>
                <a:gd name="connsiteX2" fmla="*/ 618536 w 638232"/>
                <a:gd name="connsiteY2" fmla="*/ 249230 h 249230"/>
                <a:gd name="connsiteX3" fmla="*/ 0 w 638232"/>
                <a:gd name="connsiteY3" fmla="*/ 248490 h 249230"/>
                <a:gd name="connsiteX0" fmla="*/ 0 w 638235"/>
                <a:gd name="connsiteY0" fmla="*/ 248490 h 249230"/>
                <a:gd name="connsiteX1" fmla="*/ 638220 w 638235"/>
                <a:gd name="connsiteY1" fmla="*/ 0 h 249230"/>
                <a:gd name="connsiteX2" fmla="*/ 621169 w 638235"/>
                <a:gd name="connsiteY2" fmla="*/ 249230 h 249230"/>
                <a:gd name="connsiteX3" fmla="*/ 0 w 638235"/>
                <a:gd name="connsiteY3" fmla="*/ 248490 h 249230"/>
                <a:gd name="connsiteX0" fmla="*/ 0 w 638220"/>
                <a:gd name="connsiteY0" fmla="*/ 248490 h 249230"/>
                <a:gd name="connsiteX1" fmla="*/ 638220 w 638220"/>
                <a:gd name="connsiteY1" fmla="*/ 0 h 249230"/>
                <a:gd name="connsiteX2" fmla="*/ 621169 w 638220"/>
                <a:gd name="connsiteY2" fmla="*/ 249230 h 249230"/>
                <a:gd name="connsiteX3" fmla="*/ 0 w 638220"/>
                <a:gd name="connsiteY3" fmla="*/ 248490 h 249230"/>
                <a:gd name="connsiteX0" fmla="*/ 0 w 646121"/>
                <a:gd name="connsiteY0" fmla="*/ 251124 h 251124"/>
                <a:gd name="connsiteX1" fmla="*/ 646121 w 646121"/>
                <a:gd name="connsiteY1" fmla="*/ 0 h 251124"/>
                <a:gd name="connsiteX2" fmla="*/ 629070 w 646121"/>
                <a:gd name="connsiteY2" fmla="*/ 249230 h 251124"/>
                <a:gd name="connsiteX3" fmla="*/ 0 w 646121"/>
                <a:gd name="connsiteY3" fmla="*/ 251124 h 251124"/>
                <a:gd name="connsiteX0" fmla="*/ 0 w 646121"/>
                <a:gd name="connsiteY0" fmla="*/ 251124 h 257130"/>
                <a:gd name="connsiteX1" fmla="*/ 646121 w 646121"/>
                <a:gd name="connsiteY1" fmla="*/ 0 h 257130"/>
                <a:gd name="connsiteX2" fmla="*/ 636971 w 646121"/>
                <a:gd name="connsiteY2" fmla="*/ 257130 h 257130"/>
                <a:gd name="connsiteX3" fmla="*/ 0 w 646121"/>
                <a:gd name="connsiteY3" fmla="*/ 251124 h 257130"/>
                <a:gd name="connsiteX0" fmla="*/ 0 w 646121"/>
                <a:gd name="connsiteY0" fmla="*/ 251124 h 257130"/>
                <a:gd name="connsiteX1" fmla="*/ 646121 w 646121"/>
                <a:gd name="connsiteY1" fmla="*/ 0 h 257130"/>
                <a:gd name="connsiteX2" fmla="*/ 636971 w 646121"/>
                <a:gd name="connsiteY2" fmla="*/ 257130 h 257130"/>
                <a:gd name="connsiteX3" fmla="*/ 0 w 646121"/>
                <a:gd name="connsiteY3" fmla="*/ 251124 h 257130"/>
                <a:gd name="connsiteX0" fmla="*/ 0 w 646121"/>
                <a:gd name="connsiteY0" fmla="*/ 251124 h 251862"/>
                <a:gd name="connsiteX1" fmla="*/ 646121 w 646121"/>
                <a:gd name="connsiteY1" fmla="*/ 0 h 251862"/>
                <a:gd name="connsiteX2" fmla="*/ 642238 w 646121"/>
                <a:gd name="connsiteY2" fmla="*/ 251862 h 251862"/>
                <a:gd name="connsiteX3" fmla="*/ 0 w 646121"/>
                <a:gd name="connsiteY3" fmla="*/ 251124 h 251862"/>
                <a:gd name="connsiteX0" fmla="*/ 0 w 643488"/>
                <a:gd name="connsiteY0" fmla="*/ 253757 h 254495"/>
                <a:gd name="connsiteX1" fmla="*/ 643488 w 643488"/>
                <a:gd name="connsiteY1" fmla="*/ 0 h 254495"/>
                <a:gd name="connsiteX2" fmla="*/ 642238 w 643488"/>
                <a:gd name="connsiteY2" fmla="*/ 254495 h 254495"/>
                <a:gd name="connsiteX3" fmla="*/ 0 w 643488"/>
                <a:gd name="connsiteY3" fmla="*/ 253757 h 254495"/>
                <a:gd name="connsiteX0" fmla="*/ 0 w 644533"/>
                <a:gd name="connsiteY0" fmla="*/ 253757 h 254495"/>
                <a:gd name="connsiteX1" fmla="*/ 643488 w 644533"/>
                <a:gd name="connsiteY1" fmla="*/ 0 h 254495"/>
                <a:gd name="connsiteX2" fmla="*/ 642238 w 644533"/>
                <a:gd name="connsiteY2" fmla="*/ 254495 h 254495"/>
                <a:gd name="connsiteX3" fmla="*/ 0 w 644533"/>
                <a:gd name="connsiteY3" fmla="*/ 253757 h 254495"/>
                <a:gd name="connsiteX0" fmla="*/ 0 w 643552"/>
                <a:gd name="connsiteY0" fmla="*/ 253757 h 254495"/>
                <a:gd name="connsiteX1" fmla="*/ 643488 w 643552"/>
                <a:gd name="connsiteY1" fmla="*/ 0 h 254495"/>
                <a:gd name="connsiteX2" fmla="*/ 642238 w 643552"/>
                <a:gd name="connsiteY2" fmla="*/ 254495 h 254495"/>
                <a:gd name="connsiteX3" fmla="*/ 0 w 643552"/>
                <a:gd name="connsiteY3" fmla="*/ 253757 h 254495"/>
                <a:gd name="connsiteX0" fmla="*/ 0 w 642238"/>
                <a:gd name="connsiteY0" fmla="*/ 248489 h 249227"/>
                <a:gd name="connsiteX1" fmla="*/ 632954 w 642238"/>
                <a:gd name="connsiteY1" fmla="*/ 0 h 249227"/>
                <a:gd name="connsiteX2" fmla="*/ 642238 w 642238"/>
                <a:gd name="connsiteY2" fmla="*/ 249227 h 249227"/>
                <a:gd name="connsiteX3" fmla="*/ 0 w 642238"/>
                <a:gd name="connsiteY3" fmla="*/ 248489 h 249227"/>
                <a:gd name="connsiteX0" fmla="*/ 0 w 642238"/>
                <a:gd name="connsiteY0" fmla="*/ 248489 h 249227"/>
                <a:gd name="connsiteX1" fmla="*/ 632954 w 642238"/>
                <a:gd name="connsiteY1" fmla="*/ 0 h 249227"/>
                <a:gd name="connsiteX2" fmla="*/ 642238 w 642238"/>
                <a:gd name="connsiteY2" fmla="*/ 249227 h 249227"/>
                <a:gd name="connsiteX3" fmla="*/ 0 w 642238"/>
                <a:gd name="connsiteY3" fmla="*/ 248489 h 249227"/>
                <a:gd name="connsiteX0" fmla="*/ 0 w 615902"/>
                <a:gd name="connsiteY0" fmla="*/ 245856 h 249227"/>
                <a:gd name="connsiteX1" fmla="*/ 606618 w 615902"/>
                <a:gd name="connsiteY1" fmla="*/ 0 h 249227"/>
                <a:gd name="connsiteX2" fmla="*/ 615902 w 615902"/>
                <a:gd name="connsiteY2" fmla="*/ 249227 h 249227"/>
                <a:gd name="connsiteX3" fmla="*/ 0 w 615902"/>
                <a:gd name="connsiteY3" fmla="*/ 245856 h 249227"/>
                <a:gd name="connsiteX0" fmla="*/ 0 w 618535"/>
                <a:gd name="connsiteY0" fmla="*/ 245856 h 245856"/>
                <a:gd name="connsiteX1" fmla="*/ 606618 w 618535"/>
                <a:gd name="connsiteY1" fmla="*/ 0 h 245856"/>
                <a:gd name="connsiteX2" fmla="*/ 618535 w 618535"/>
                <a:gd name="connsiteY2" fmla="*/ 243959 h 245856"/>
                <a:gd name="connsiteX3" fmla="*/ 0 w 618535"/>
                <a:gd name="connsiteY3" fmla="*/ 245856 h 245856"/>
                <a:gd name="connsiteX0" fmla="*/ 0 w 618535"/>
                <a:gd name="connsiteY0" fmla="*/ 240589 h 240589"/>
                <a:gd name="connsiteX1" fmla="*/ 603985 w 618535"/>
                <a:gd name="connsiteY1" fmla="*/ 0 h 240589"/>
                <a:gd name="connsiteX2" fmla="*/ 618535 w 618535"/>
                <a:gd name="connsiteY2" fmla="*/ 238692 h 240589"/>
                <a:gd name="connsiteX3" fmla="*/ 0 w 618535"/>
                <a:gd name="connsiteY3" fmla="*/ 240589 h 240589"/>
                <a:gd name="connsiteX0" fmla="*/ 0 w 618535"/>
                <a:gd name="connsiteY0" fmla="*/ 240589 h 240589"/>
                <a:gd name="connsiteX1" fmla="*/ 603985 w 618535"/>
                <a:gd name="connsiteY1" fmla="*/ 0 h 240589"/>
                <a:gd name="connsiteX2" fmla="*/ 618535 w 618535"/>
                <a:gd name="connsiteY2" fmla="*/ 238692 h 240589"/>
                <a:gd name="connsiteX3" fmla="*/ 0 w 618535"/>
                <a:gd name="connsiteY3" fmla="*/ 240589 h 240589"/>
                <a:gd name="connsiteX0" fmla="*/ 0 w 618535"/>
                <a:gd name="connsiteY0" fmla="*/ 240589 h 240589"/>
                <a:gd name="connsiteX1" fmla="*/ 603985 w 618535"/>
                <a:gd name="connsiteY1" fmla="*/ 0 h 240589"/>
                <a:gd name="connsiteX2" fmla="*/ 618535 w 618535"/>
                <a:gd name="connsiteY2" fmla="*/ 238692 h 240589"/>
                <a:gd name="connsiteX3" fmla="*/ 0 w 618535"/>
                <a:gd name="connsiteY3" fmla="*/ 240589 h 240589"/>
                <a:gd name="connsiteX0" fmla="*/ 0 w 618535"/>
                <a:gd name="connsiteY0" fmla="*/ 240589 h 240589"/>
                <a:gd name="connsiteX1" fmla="*/ 601352 w 618535"/>
                <a:gd name="connsiteY1" fmla="*/ 0 h 240589"/>
                <a:gd name="connsiteX2" fmla="*/ 618535 w 618535"/>
                <a:gd name="connsiteY2" fmla="*/ 238692 h 240589"/>
                <a:gd name="connsiteX3" fmla="*/ 0 w 618535"/>
                <a:gd name="connsiteY3" fmla="*/ 240589 h 240589"/>
                <a:gd name="connsiteX0" fmla="*/ 0 w 618535"/>
                <a:gd name="connsiteY0" fmla="*/ 240589 h 243959"/>
                <a:gd name="connsiteX1" fmla="*/ 601352 w 618535"/>
                <a:gd name="connsiteY1" fmla="*/ 0 h 243959"/>
                <a:gd name="connsiteX2" fmla="*/ 618535 w 618535"/>
                <a:gd name="connsiteY2" fmla="*/ 243959 h 243959"/>
                <a:gd name="connsiteX3" fmla="*/ 0 w 618535"/>
                <a:gd name="connsiteY3" fmla="*/ 240589 h 243959"/>
                <a:gd name="connsiteX0" fmla="*/ 0 w 618535"/>
                <a:gd name="connsiteY0" fmla="*/ 240589 h 243959"/>
                <a:gd name="connsiteX1" fmla="*/ 601352 w 618535"/>
                <a:gd name="connsiteY1" fmla="*/ 0 h 243959"/>
                <a:gd name="connsiteX2" fmla="*/ 618535 w 618535"/>
                <a:gd name="connsiteY2" fmla="*/ 243959 h 243959"/>
                <a:gd name="connsiteX3" fmla="*/ 0 w 618535"/>
                <a:gd name="connsiteY3" fmla="*/ 240589 h 243959"/>
                <a:gd name="connsiteX0" fmla="*/ 0 w 618535"/>
                <a:gd name="connsiteY0" fmla="*/ 240589 h 243959"/>
                <a:gd name="connsiteX1" fmla="*/ 601352 w 618535"/>
                <a:gd name="connsiteY1" fmla="*/ 0 h 243959"/>
                <a:gd name="connsiteX2" fmla="*/ 618535 w 618535"/>
                <a:gd name="connsiteY2" fmla="*/ 243959 h 243959"/>
                <a:gd name="connsiteX3" fmla="*/ 0 w 618535"/>
                <a:gd name="connsiteY3" fmla="*/ 240589 h 243959"/>
                <a:gd name="connsiteX0" fmla="*/ 0 w 618535"/>
                <a:gd name="connsiteY0" fmla="*/ 240589 h 243959"/>
                <a:gd name="connsiteX1" fmla="*/ 593451 w 618535"/>
                <a:gd name="connsiteY1" fmla="*/ 0 h 243959"/>
                <a:gd name="connsiteX2" fmla="*/ 618535 w 618535"/>
                <a:gd name="connsiteY2" fmla="*/ 243959 h 243959"/>
                <a:gd name="connsiteX3" fmla="*/ 0 w 618535"/>
                <a:gd name="connsiteY3" fmla="*/ 240589 h 243959"/>
                <a:gd name="connsiteX0" fmla="*/ 0 w 636969"/>
                <a:gd name="connsiteY0" fmla="*/ 240589 h 240589"/>
                <a:gd name="connsiteX1" fmla="*/ 593451 w 636969"/>
                <a:gd name="connsiteY1" fmla="*/ 0 h 240589"/>
                <a:gd name="connsiteX2" fmla="*/ 636969 w 636969"/>
                <a:gd name="connsiteY2" fmla="*/ 236058 h 240589"/>
                <a:gd name="connsiteX3" fmla="*/ 0 w 636969"/>
                <a:gd name="connsiteY3" fmla="*/ 240589 h 240589"/>
                <a:gd name="connsiteX0" fmla="*/ 0 w 618534"/>
                <a:gd name="connsiteY0" fmla="*/ 237956 h 237956"/>
                <a:gd name="connsiteX1" fmla="*/ 575016 w 618534"/>
                <a:gd name="connsiteY1" fmla="*/ 0 h 237956"/>
                <a:gd name="connsiteX2" fmla="*/ 618534 w 618534"/>
                <a:gd name="connsiteY2" fmla="*/ 236058 h 237956"/>
                <a:gd name="connsiteX3" fmla="*/ 0 w 618534"/>
                <a:gd name="connsiteY3" fmla="*/ 237956 h 237956"/>
                <a:gd name="connsiteX0" fmla="*/ 0 w 618534"/>
                <a:gd name="connsiteY0" fmla="*/ 237956 h 237956"/>
                <a:gd name="connsiteX1" fmla="*/ 575016 w 618534"/>
                <a:gd name="connsiteY1" fmla="*/ 0 h 237956"/>
                <a:gd name="connsiteX2" fmla="*/ 618534 w 618534"/>
                <a:gd name="connsiteY2" fmla="*/ 236058 h 237956"/>
                <a:gd name="connsiteX3" fmla="*/ 0 w 618534"/>
                <a:gd name="connsiteY3" fmla="*/ 237956 h 237956"/>
                <a:gd name="connsiteX0" fmla="*/ 0 w 618534"/>
                <a:gd name="connsiteY0" fmla="*/ 237956 h 237956"/>
                <a:gd name="connsiteX1" fmla="*/ 575016 w 618534"/>
                <a:gd name="connsiteY1" fmla="*/ 0 h 237956"/>
                <a:gd name="connsiteX2" fmla="*/ 618534 w 618534"/>
                <a:gd name="connsiteY2" fmla="*/ 236058 h 237956"/>
                <a:gd name="connsiteX3" fmla="*/ 0 w 618534"/>
                <a:gd name="connsiteY3" fmla="*/ 237956 h 237956"/>
                <a:gd name="connsiteX0" fmla="*/ 0 w 618534"/>
                <a:gd name="connsiteY0" fmla="*/ 237956 h 237956"/>
                <a:gd name="connsiteX1" fmla="*/ 575016 w 618534"/>
                <a:gd name="connsiteY1" fmla="*/ 0 h 237956"/>
                <a:gd name="connsiteX2" fmla="*/ 618534 w 618534"/>
                <a:gd name="connsiteY2" fmla="*/ 236058 h 237956"/>
                <a:gd name="connsiteX3" fmla="*/ 0 w 618534"/>
                <a:gd name="connsiteY3" fmla="*/ 237956 h 237956"/>
                <a:gd name="connsiteX0" fmla="*/ 0 w 615901"/>
                <a:gd name="connsiteY0" fmla="*/ 237956 h 241326"/>
                <a:gd name="connsiteX1" fmla="*/ 575016 w 615901"/>
                <a:gd name="connsiteY1" fmla="*/ 0 h 241326"/>
                <a:gd name="connsiteX2" fmla="*/ 615901 w 615901"/>
                <a:gd name="connsiteY2" fmla="*/ 241326 h 241326"/>
                <a:gd name="connsiteX3" fmla="*/ 0 w 615901"/>
                <a:gd name="connsiteY3" fmla="*/ 237956 h 24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901" h="241326">
                  <a:moveTo>
                    <a:pt x="0" y="237956"/>
                  </a:moveTo>
                  <a:cubicBezTo>
                    <a:pt x="63704" y="169466"/>
                    <a:pt x="272877" y="6945"/>
                    <a:pt x="575016" y="0"/>
                  </a:cubicBezTo>
                  <a:cubicBezTo>
                    <a:pt x="588644" y="84833"/>
                    <a:pt x="602272" y="145960"/>
                    <a:pt x="615901" y="241326"/>
                  </a:cubicBezTo>
                  <a:lnTo>
                    <a:pt x="0" y="237956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flect"/>
            <p:cNvSpPr/>
            <p:nvPr/>
          </p:nvSpPr>
          <p:spPr>
            <a:xfrm>
              <a:off x="6178045" y="2641781"/>
              <a:ext cx="552132" cy="212779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704563"/>
                <a:gd name="connsiteY0" fmla="*/ 223415 h 223415"/>
                <a:gd name="connsiteX1" fmla="*/ 704563 w 704563"/>
                <a:gd name="connsiteY1" fmla="*/ 0 h 223415"/>
                <a:gd name="connsiteX2" fmla="*/ 620050 w 704563"/>
                <a:gd name="connsiteY2" fmla="*/ 221521 h 223415"/>
                <a:gd name="connsiteX3" fmla="*/ 0 w 704563"/>
                <a:gd name="connsiteY3" fmla="*/ 223415 h 223415"/>
                <a:gd name="connsiteX0" fmla="*/ 0 w 704563"/>
                <a:gd name="connsiteY0" fmla="*/ 223415 h 233428"/>
                <a:gd name="connsiteX1" fmla="*/ 704563 w 704563"/>
                <a:gd name="connsiteY1" fmla="*/ 0 h 233428"/>
                <a:gd name="connsiteX2" fmla="*/ 629575 w 704563"/>
                <a:gd name="connsiteY2" fmla="*/ 233428 h 233428"/>
                <a:gd name="connsiteX3" fmla="*/ 0 w 704563"/>
                <a:gd name="connsiteY3" fmla="*/ 223415 h 233428"/>
                <a:gd name="connsiteX0" fmla="*/ 0 w 709325"/>
                <a:gd name="connsiteY0" fmla="*/ 237702 h 237702"/>
                <a:gd name="connsiteX1" fmla="*/ 709325 w 709325"/>
                <a:gd name="connsiteY1" fmla="*/ 0 h 237702"/>
                <a:gd name="connsiteX2" fmla="*/ 634337 w 709325"/>
                <a:gd name="connsiteY2" fmla="*/ 233428 h 237702"/>
                <a:gd name="connsiteX3" fmla="*/ 0 w 709325"/>
                <a:gd name="connsiteY3" fmla="*/ 237702 h 237702"/>
                <a:gd name="connsiteX0" fmla="*/ 0 w 709325"/>
                <a:gd name="connsiteY0" fmla="*/ 235321 h 235321"/>
                <a:gd name="connsiteX1" fmla="*/ 709325 w 709325"/>
                <a:gd name="connsiteY1" fmla="*/ 0 h 235321"/>
                <a:gd name="connsiteX2" fmla="*/ 634337 w 709325"/>
                <a:gd name="connsiteY2" fmla="*/ 233428 h 235321"/>
                <a:gd name="connsiteX3" fmla="*/ 0 w 709325"/>
                <a:gd name="connsiteY3" fmla="*/ 235321 h 235321"/>
                <a:gd name="connsiteX0" fmla="*/ 0 w 709325"/>
                <a:gd name="connsiteY0" fmla="*/ 235321 h 235321"/>
                <a:gd name="connsiteX1" fmla="*/ 709325 w 709325"/>
                <a:gd name="connsiteY1" fmla="*/ 0 h 235321"/>
                <a:gd name="connsiteX2" fmla="*/ 634337 w 709325"/>
                <a:gd name="connsiteY2" fmla="*/ 233428 h 235321"/>
                <a:gd name="connsiteX3" fmla="*/ 0 w 709325"/>
                <a:gd name="connsiteY3" fmla="*/ 235321 h 235321"/>
                <a:gd name="connsiteX0" fmla="*/ 0 w 672456"/>
                <a:gd name="connsiteY0" fmla="*/ 240589 h 240589"/>
                <a:gd name="connsiteX1" fmla="*/ 672456 w 672456"/>
                <a:gd name="connsiteY1" fmla="*/ 0 h 240589"/>
                <a:gd name="connsiteX2" fmla="*/ 634337 w 672456"/>
                <a:gd name="connsiteY2" fmla="*/ 238696 h 240589"/>
                <a:gd name="connsiteX3" fmla="*/ 0 w 672456"/>
                <a:gd name="connsiteY3" fmla="*/ 240589 h 240589"/>
                <a:gd name="connsiteX0" fmla="*/ 0 w 672456"/>
                <a:gd name="connsiteY0" fmla="*/ 240589 h 241329"/>
                <a:gd name="connsiteX1" fmla="*/ 672456 w 672456"/>
                <a:gd name="connsiteY1" fmla="*/ 0 h 241329"/>
                <a:gd name="connsiteX2" fmla="*/ 623803 w 672456"/>
                <a:gd name="connsiteY2" fmla="*/ 241329 h 241329"/>
                <a:gd name="connsiteX3" fmla="*/ 0 w 672456"/>
                <a:gd name="connsiteY3" fmla="*/ 240589 h 241329"/>
                <a:gd name="connsiteX0" fmla="*/ 0 w 643487"/>
                <a:gd name="connsiteY0" fmla="*/ 240589 h 241329"/>
                <a:gd name="connsiteX1" fmla="*/ 643487 w 643487"/>
                <a:gd name="connsiteY1" fmla="*/ 0 h 241329"/>
                <a:gd name="connsiteX2" fmla="*/ 594834 w 643487"/>
                <a:gd name="connsiteY2" fmla="*/ 241329 h 241329"/>
                <a:gd name="connsiteX3" fmla="*/ 0 w 643487"/>
                <a:gd name="connsiteY3" fmla="*/ 240589 h 241329"/>
                <a:gd name="connsiteX0" fmla="*/ 0 w 648754"/>
                <a:gd name="connsiteY0" fmla="*/ 245856 h 246596"/>
                <a:gd name="connsiteX1" fmla="*/ 648754 w 648754"/>
                <a:gd name="connsiteY1" fmla="*/ 0 h 246596"/>
                <a:gd name="connsiteX2" fmla="*/ 594834 w 648754"/>
                <a:gd name="connsiteY2" fmla="*/ 246596 h 246596"/>
                <a:gd name="connsiteX3" fmla="*/ 0 w 648754"/>
                <a:gd name="connsiteY3" fmla="*/ 245856 h 246596"/>
                <a:gd name="connsiteX0" fmla="*/ 0 w 648754"/>
                <a:gd name="connsiteY0" fmla="*/ 245856 h 246596"/>
                <a:gd name="connsiteX1" fmla="*/ 648754 w 648754"/>
                <a:gd name="connsiteY1" fmla="*/ 0 h 246596"/>
                <a:gd name="connsiteX2" fmla="*/ 618536 w 648754"/>
                <a:gd name="connsiteY2" fmla="*/ 246596 h 246596"/>
                <a:gd name="connsiteX3" fmla="*/ 0 w 648754"/>
                <a:gd name="connsiteY3" fmla="*/ 245856 h 246596"/>
                <a:gd name="connsiteX0" fmla="*/ 0 w 648754"/>
                <a:gd name="connsiteY0" fmla="*/ 245856 h 246596"/>
                <a:gd name="connsiteX1" fmla="*/ 648754 w 648754"/>
                <a:gd name="connsiteY1" fmla="*/ 0 h 246596"/>
                <a:gd name="connsiteX2" fmla="*/ 618536 w 648754"/>
                <a:gd name="connsiteY2" fmla="*/ 246596 h 246596"/>
                <a:gd name="connsiteX3" fmla="*/ 0 w 648754"/>
                <a:gd name="connsiteY3" fmla="*/ 245856 h 246596"/>
                <a:gd name="connsiteX0" fmla="*/ 0 w 638220"/>
                <a:gd name="connsiteY0" fmla="*/ 248490 h 249230"/>
                <a:gd name="connsiteX1" fmla="*/ 638220 w 638220"/>
                <a:gd name="connsiteY1" fmla="*/ 0 h 249230"/>
                <a:gd name="connsiteX2" fmla="*/ 618536 w 638220"/>
                <a:gd name="connsiteY2" fmla="*/ 249230 h 249230"/>
                <a:gd name="connsiteX3" fmla="*/ 0 w 638220"/>
                <a:gd name="connsiteY3" fmla="*/ 248490 h 249230"/>
                <a:gd name="connsiteX0" fmla="*/ 0 w 638232"/>
                <a:gd name="connsiteY0" fmla="*/ 248490 h 249230"/>
                <a:gd name="connsiteX1" fmla="*/ 638220 w 638232"/>
                <a:gd name="connsiteY1" fmla="*/ 0 h 249230"/>
                <a:gd name="connsiteX2" fmla="*/ 618536 w 638232"/>
                <a:gd name="connsiteY2" fmla="*/ 249230 h 249230"/>
                <a:gd name="connsiteX3" fmla="*/ 0 w 638232"/>
                <a:gd name="connsiteY3" fmla="*/ 248490 h 249230"/>
                <a:gd name="connsiteX0" fmla="*/ 0 w 638235"/>
                <a:gd name="connsiteY0" fmla="*/ 248490 h 249230"/>
                <a:gd name="connsiteX1" fmla="*/ 638220 w 638235"/>
                <a:gd name="connsiteY1" fmla="*/ 0 h 249230"/>
                <a:gd name="connsiteX2" fmla="*/ 621169 w 638235"/>
                <a:gd name="connsiteY2" fmla="*/ 249230 h 249230"/>
                <a:gd name="connsiteX3" fmla="*/ 0 w 638235"/>
                <a:gd name="connsiteY3" fmla="*/ 248490 h 249230"/>
                <a:gd name="connsiteX0" fmla="*/ 0 w 638220"/>
                <a:gd name="connsiteY0" fmla="*/ 248490 h 249230"/>
                <a:gd name="connsiteX1" fmla="*/ 638220 w 638220"/>
                <a:gd name="connsiteY1" fmla="*/ 0 h 249230"/>
                <a:gd name="connsiteX2" fmla="*/ 621169 w 638220"/>
                <a:gd name="connsiteY2" fmla="*/ 249230 h 249230"/>
                <a:gd name="connsiteX3" fmla="*/ 0 w 638220"/>
                <a:gd name="connsiteY3" fmla="*/ 248490 h 249230"/>
                <a:gd name="connsiteX0" fmla="*/ 0 w 646121"/>
                <a:gd name="connsiteY0" fmla="*/ 251124 h 251124"/>
                <a:gd name="connsiteX1" fmla="*/ 646121 w 646121"/>
                <a:gd name="connsiteY1" fmla="*/ 0 h 251124"/>
                <a:gd name="connsiteX2" fmla="*/ 629070 w 646121"/>
                <a:gd name="connsiteY2" fmla="*/ 249230 h 251124"/>
                <a:gd name="connsiteX3" fmla="*/ 0 w 646121"/>
                <a:gd name="connsiteY3" fmla="*/ 251124 h 251124"/>
                <a:gd name="connsiteX0" fmla="*/ 0 w 646121"/>
                <a:gd name="connsiteY0" fmla="*/ 251124 h 257130"/>
                <a:gd name="connsiteX1" fmla="*/ 646121 w 646121"/>
                <a:gd name="connsiteY1" fmla="*/ 0 h 257130"/>
                <a:gd name="connsiteX2" fmla="*/ 636971 w 646121"/>
                <a:gd name="connsiteY2" fmla="*/ 257130 h 257130"/>
                <a:gd name="connsiteX3" fmla="*/ 0 w 646121"/>
                <a:gd name="connsiteY3" fmla="*/ 251124 h 257130"/>
                <a:gd name="connsiteX0" fmla="*/ 0 w 646121"/>
                <a:gd name="connsiteY0" fmla="*/ 251124 h 257130"/>
                <a:gd name="connsiteX1" fmla="*/ 646121 w 646121"/>
                <a:gd name="connsiteY1" fmla="*/ 0 h 257130"/>
                <a:gd name="connsiteX2" fmla="*/ 636971 w 646121"/>
                <a:gd name="connsiteY2" fmla="*/ 257130 h 257130"/>
                <a:gd name="connsiteX3" fmla="*/ 0 w 646121"/>
                <a:gd name="connsiteY3" fmla="*/ 251124 h 257130"/>
                <a:gd name="connsiteX0" fmla="*/ 0 w 646121"/>
                <a:gd name="connsiteY0" fmla="*/ 251124 h 251862"/>
                <a:gd name="connsiteX1" fmla="*/ 646121 w 646121"/>
                <a:gd name="connsiteY1" fmla="*/ 0 h 251862"/>
                <a:gd name="connsiteX2" fmla="*/ 642238 w 646121"/>
                <a:gd name="connsiteY2" fmla="*/ 251862 h 251862"/>
                <a:gd name="connsiteX3" fmla="*/ 0 w 646121"/>
                <a:gd name="connsiteY3" fmla="*/ 251124 h 251862"/>
                <a:gd name="connsiteX0" fmla="*/ 0 w 643488"/>
                <a:gd name="connsiteY0" fmla="*/ 253757 h 254495"/>
                <a:gd name="connsiteX1" fmla="*/ 643488 w 643488"/>
                <a:gd name="connsiteY1" fmla="*/ 0 h 254495"/>
                <a:gd name="connsiteX2" fmla="*/ 642238 w 643488"/>
                <a:gd name="connsiteY2" fmla="*/ 254495 h 254495"/>
                <a:gd name="connsiteX3" fmla="*/ 0 w 643488"/>
                <a:gd name="connsiteY3" fmla="*/ 253757 h 254495"/>
                <a:gd name="connsiteX0" fmla="*/ 0 w 644533"/>
                <a:gd name="connsiteY0" fmla="*/ 253757 h 254495"/>
                <a:gd name="connsiteX1" fmla="*/ 643488 w 644533"/>
                <a:gd name="connsiteY1" fmla="*/ 0 h 254495"/>
                <a:gd name="connsiteX2" fmla="*/ 642238 w 644533"/>
                <a:gd name="connsiteY2" fmla="*/ 254495 h 254495"/>
                <a:gd name="connsiteX3" fmla="*/ 0 w 644533"/>
                <a:gd name="connsiteY3" fmla="*/ 253757 h 254495"/>
                <a:gd name="connsiteX0" fmla="*/ 0 w 643552"/>
                <a:gd name="connsiteY0" fmla="*/ 253757 h 254495"/>
                <a:gd name="connsiteX1" fmla="*/ 643488 w 643552"/>
                <a:gd name="connsiteY1" fmla="*/ 0 h 254495"/>
                <a:gd name="connsiteX2" fmla="*/ 642238 w 643552"/>
                <a:gd name="connsiteY2" fmla="*/ 254495 h 254495"/>
                <a:gd name="connsiteX3" fmla="*/ 0 w 643552"/>
                <a:gd name="connsiteY3" fmla="*/ 253757 h 254495"/>
                <a:gd name="connsiteX0" fmla="*/ 0 w 642238"/>
                <a:gd name="connsiteY0" fmla="*/ 248489 h 249227"/>
                <a:gd name="connsiteX1" fmla="*/ 632954 w 642238"/>
                <a:gd name="connsiteY1" fmla="*/ 0 h 249227"/>
                <a:gd name="connsiteX2" fmla="*/ 642238 w 642238"/>
                <a:gd name="connsiteY2" fmla="*/ 249227 h 249227"/>
                <a:gd name="connsiteX3" fmla="*/ 0 w 642238"/>
                <a:gd name="connsiteY3" fmla="*/ 248489 h 249227"/>
                <a:gd name="connsiteX0" fmla="*/ 0 w 642238"/>
                <a:gd name="connsiteY0" fmla="*/ 248489 h 249227"/>
                <a:gd name="connsiteX1" fmla="*/ 632954 w 642238"/>
                <a:gd name="connsiteY1" fmla="*/ 0 h 249227"/>
                <a:gd name="connsiteX2" fmla="*/ 642238 w 642238"/>
                <a:gd name="connsiteY2" fmla="*/ 249227 h 249227"/>
                <a:gd name="connsiteX3" fmla="*/ 0 w 642238"/>
                <a:gd name="connsiteY3" fmla="*/ 248489 h 249227"/>
                <a:gd name="connsiteX0" fmla="*/ 0 w 615902"/>
                <a:gd name="connsiteY0" fmla="*/ 245856 h 249227"/>
                <a:gd name="connsiteX1" fmla="*/ 606618 w 615902"/>
                <a:gd name="connsiteY1" fmla="*/ 0 h 249227"/>
                <a:gd name="connsiteX2" fmla="*/ 615902 w 615902"/>
                <a:gd name="connsiteY2" fmla="*/ 249227 h 249227"/>
                <a:gd name="connsiteX3" fmla="*/ 0 w 615902"/>
                <a:gd name="connsiteY3" fmla="*/ 245856 h 249227"/>
                <a:gd name="connsiteX0" fmla="*/ 0 w 618535"/>
                <a:gd name="connsiteY0" fmla="*/ 245856 h 245856"/>
                <a:gd name="connsiteX1" fmla="*/ 606618 w 618535"/>
                <a:gd name="connsiteY1" fmla="*/ 0 h 245856"/>
                <a:gd name="connsiteX2" fmla="*/ 618535 w 618535"/>
                <a:gd name="connsiteY2" fmla="*/ 243959 h 245856"/>
                <a:gd name="connsiteX3" fmla="*/ 0 w 618535"/>
                <a:gd name="connsiteY3" fmla="*/ 245856 h 245856"/>
                <a:gd name="connsiteX0" fmla="*/ 0 w 618535"/>
                <a:gd name="connsiteY0" fmla="*/ 240589 h 240589"/>
                <a:gd name="connsiteX1" fmla="*/ 603985 w 618535"/>
                <a:gd name="connsiteY1" fmla="*/ 0 h 240589"/>
                <a:gd name="connsiteX2" fmla="*/ 618535 w 618535"/>
                <a:gd name="connsiteY2" fmla="*/ 238692 h 240589"/>
                <a:gd name="connsiteX3" fmla="*/ 0 w 618535"/>
                <a:gd name="connsiteY3" fmla="*/ 240589 h 240589"/>
                <a:gd name="connsiteX0" fmla="*/ 0 w 618535"/>
                <a:gd name="connsiteY0" fmla="*/ 240589 h 240589"/>
                <a:gd name="connsiteX1" fmla="*/ 603985 w 618535"/>
                <a:gd name="connsiteY1" fmla="*/ 0 h 240589"/>
                <a:gd name="connsiteX2" fmla="*/ 618535 w 618535"/>
                <a:gd name="connsiteY2" fmla="*/ 238692 h 240589"/>
                <a:gd name="connsiteX3" fmla="*/ 0 w 618535"/>
                <a:gd name="connsiteY3" fmla="*/ 240589 h 240589"/>
                <a:gd name="connsiteX0" fmla="*/ 0 w 618535"/>
                <a:gd name="connsiteY0" fmla="*/ 240589 h 240589"/>
                <a:gd name="connsiteX1" fmla="*/ 603985 w 618535"/>
                <a:gd name="connsiteY1" fmla="*/ 0 h 240589"/>
                <a:gd name="connsiteX2" fmla="*/ 618535 w 618535"/>
                <a:gd name="connsiteY2" fmla="*/ 238692 h 240589"/>
                <a:gd name="connsiteX3" fmla="*/ 0 w 618535"/>
                <a:gd name="connsiteY3" fmla="*/ 240589 h 240589"/>
                <a:gd name="connsiteX0" fmla="*/ 0 w 618535"/>
                <a:gd name="connsiteY0" fmla="*/ 240589 h 240589"/>
                <a:gd name="connsiteX1" fmla="*/ 601352 w 618535"/>
                <a:gd name="connsiteY1" fmla="*/ 0 h 240589"/>
                <a:gd name="connsiteX2" fmla="*/ 618535 w 618535"/>
                <a:gd name="connsiteY2" fmla="*/ 238692 h 240589"/>
                <a:gd name="connsiteX3" fmla="*/ 0 w 618535"/>
                <a:gd name="connsiteY3" fmla="*/ 240589 h 240589"/>
                <a:gd name="connsiteX0" fmla="*/ 0 w 618535"/>
                <a:gd name="connsiteY0" fmla="*/ 240589 h 243959"/>
                <a:gd name="connsiteX1" fmla="*/ 601352 w 618535"/>
                <a:gd name="connsiteY1" fmla="*/ 0 h 243959"/>
                <a:gd name="connsiteX2" fmla="*/ 618535 w 618535"/>
                <a:gd name="connsiteY2" fmla="*/ 243959 h 243959"/>
                <a:gd name="connsiteX3" fmla="*/ 0 w 618535"/>
                <a:gd name="connsiteY3" fmla="*/ 240589 h 243959"/>
                <a:gd name="connsiteX0" fmla="*/ 0 w 618535"/>
                <a:gd name="connsiteY0" fmla="*/ 240589 h 243959"/>
                <a:gd name="connsiteX1" fmla="*/ 601352 w 618535"/>
                <a:gd name="connsiteY1" fmla="*/ 0 h 243959"/>
                <a:gd name="connsiteX2" fmla="*/ 618535 w 618535"/>
                <a:gd name="connsiteY2" fmla="*/ 243959 h 243959"/>
                <a:gd name="connsiteX3" fmla="*/ 0 w 618535"/>
                <a:gd name="connsiteY3" fmla="*/ 240589 h 243959"/>
                <a:gd name="connsiteX0" fmla="*/ 0 w 618535"/>
                <a:gd name="connsiteY0" fmla="*/ 240589 h 243959"/>
                <a:gd name="connsiteX1" fmla="*/ 601352 w 618535"/>
                <a:gd name="connsiteY1" fmla="*/ 0 h 243959"/>
                <a:gd name="connsiteX2" fmla="*/ 618535 w 618535"/>
                <a:gd name="connsiteY2" fmla="*/ 243959 h 243959"/>
                <a:gd name="connsiteX3" fmla="*/ 0 w 618535"/>
                <a:gd name="connsiteY3" fmla="*/ 240589 h 243959"/>
                <a:gd name="connsiteX0" fmla="*/ 0 w 618535"/>
                <a:gd name="connsiteY0" fmla="*/ 240589 h 243959"/>
                <a:gd name="connsiteX1" fmla="*/ 593451 w 618535"/>
                <a:gd name="connsiteY1" fmla="*/ 0 h 243959"/>
                <a:gd name="connsiteX2" fmla="*/ 618535 w 618535"/>
                <a:gd name="connsiteY2" fmla="*/ 243959 h 243959"/>
                <a:gd name="connsiteX3" fmla="*/ 0 w 618535"/>
                <a:gd name="connsiteY3" fmla="*/ 240589 h 243959"/>
                <a:gd name="connsiteX0" fmla="*/ 0 w 636969"/>
                <a:gd name="connsiteY0" fmla="*/ 240589 h 240589"/>
                <a:gd name="connsiteX1" fmla="*/ 593451 w 636969"/>
                <a:gd name="connsiteY1" fmla="*/ 0 h 240589"/>
                <a:gd name="connsiteX2" fmla="*/ 636969 w 636969"/>
                <a:gd name="connsiteY2" fmla="*/ 236058 h 240589"/>
                <a:gd name="connsiteX3" fmla="*/ 0 w 636969"/>
                <a:gd name="connsiteY3" fmla="*/ 240589 h 240589"/>
                <a:gd name="connsiteX0" fmla="*/ 0 w 618534"/>
                <a:gd name="connsiteY0" fmla="*/ 237956 h 237956"/>
                <a:gd name="connsiteX1" fmla="*/ 575016 w 618534"/>
                <a:gd name="connsiteY1" fmla="*/ 0 h 237956"/>
                <a:gd name="connsiteX2" fmla="*/ 618534 w 618534"/>
                <a:gd name="connsiteY2" fmla="*/ 236058 h 237956"/>
                <a:gd name="connsiteX3" fmla="*/ 0 w 618534"/>
                <a:gd name="connsiteY3" fmla="*/ 237956 h 237956"/>
                <a:gd name="connsiteX0" fmla="*/ 0 w 618534"/>
                <a:gd name="connsiteY0" fmla="*/ 237956 h 237956"/>
                <a:gd name="connsiteX1" fmla="*/ 575016 w 618534"/>
                <a:gd name="connsiteY1" fmla="*/ 0 h 237956"/>
                <a:gd name="connsiteX2" fmla="*/ 618534 w 618534"/>
                <a:gd name="connsiteY2" fmla="*/ 236058 h 237956"/>
                <a:gd name="connsiteX3" fmla="*/ 0 w 618534"/>
                <a:gd name="connsiteY3" fmla="*/ 237956 h 237956"/>
                <a:gd name="connsiteX0" fmla="*/ 0 w 618534"/>
                <a:gd name="connsiteY0" fmla="*/ 237956 h 237956"/>
                <a:gd name="connsiteX1" fmla="*/ 575016 w 618534"/>
                <a:gd name="connsiteY1" fmla="*/ 0 h 237956"/>
                <a:gd name="connsiteX2" fmla="*/ 618534 w 618534"/>
                <a:gd name="connsiteY2" fmla="*/ 236058 h 237956"/>
                <a:gd name="connsiteX3" fmla="*/ 0 w 618534"/>
                <a:gd name="connsiteY3" fmla="*/ 237956 h 237956"/>
                <a:gd name="connsiteX0" fmla="*/ 0 w 618534"/>
                <a:gd name="connsiteY0" fmla="*/ 237956 h 237956"/>
                <a:gd name="connsiteX1" fmla="*/ 575016 w 618534"/>
                <a:gd name="connsiteY1" fmla="*/ 0 h 237956"/>
                <a:gd name="connsiteX2" fmla="*/ 618534 w 618534"/>
                <a:gd name="connsiteY2" fmla="*/ 236058 h 237956"/>
                <a:gd name="connsiteX3" fmla="*/ 0 w 618534"/>
                <a:gd name="connsiteY3" fmla="*/ 237956 h 237956"/>
                <a:gd name="connsiteX0" fmla="*/ 0 w 615901"/>
                <a:gd name="connsiteY0" fmla="*/ 237956 h 241326"/>
                <a:gd name="connsiteX1" fmla="*/ 575016 w 615901"/>
                <a:gd name="connsiteY1" fmla="*/ 0 h 241326"/>
                <a:gd name="connsiteX2" fmla="*/ 615901 w 615901"/>
                <a:gd name="connsiteY2" fmla="*/ 241326 h 241326"/>
                <a:gd name="connsiteX3" fmla="*/ 0 w 615901"/>
                <a:gd name="connsiteY3" fmla="*/ 237956 h 241326"/>
                <a:gd name="connsiteX0" fmla="*/ 0 w 631702"/>
                <a:gd name="connsiteY0" fmla="*/ 237956 h 237956"/>
                <a:gd name="connsiteX1" fmla="*/ 575016 w 631702"/>
                <a:gd name="connsiteY1" fmla="*/ 0 h 237956"/>
                <a:gd name="connsiteX2" fmla="*/ 631702 w 631702"/>
                <a:gd name="connsiteY2" fmla="*/ 230792 h 237956"/>
                <a:gd name="connsiteX3" fmla="*/ 0 w 631702"/>
                <a:gd name="connsiteY3" fmla="*/ 237956 h 237956"/>
                <a:gd name="connsiteX0" fmla="*/ 0 w 631702"/>
                <a:gd name="connsiteY0" fmla="*/ 237956 h 237956"/>
                <a:gd name="connsiteX1" fmla="*/ 575016 w 631702"/>
                <a:gd name="connsiteY1" fmla="*/ 0 h 237956"/>
                <a:gd name="connsiteX2" fmla="*/ 631702 w 631702"/>
                <a:gd name="connsiteY2" fmla="*/ 230792 h 237956"/>
                <a:gd name="connsiteX3" fmla="*/ 0 w 631702"/>
                <a:gd name="connsiteY3" fmla="*/ 237956 h 237956"/>
                <a:gd name="connsiteX0" fmla="*/ 0 w 613267"/>
                <a:gd name="connsiteY0" fmla="*/ 235322 h 235322"/>
                <a:gd name="connsiteX1" fmla="*/ 556581 w 613267"/>
                <a:gd name="connsiteY1" fmla="*/ 0 h 235322"/>
                <a:gd name="connsiteX2" fmla="*/ 613267 w 613267"/>
                <a:gd name="connsiteY2" fmla="*/ 230792 h 235322"/>
                <a:gd name="connsiteX3" fmla="*/ 0 w 613267"/>
                <a:gd name="connsiteY3" fmla="*/ 235322 h 235322"/>
                <a:gd name="connsiteX0" fmla="*/ 0 w 610634"/>
                <a:gd name="connsiteY0" fmla="*/ 235322 h 235322"/>
                <a:gd name="connsiteX1" fmla="*/ 556581 w 610634"/>
                <a:gd name="connsiteY1" fmla="*/ 0 h 235322"/>
                <a:gd name="connsiteX2" fmla="*/ 610634 w 610634"/>
                <a:gd name="connsiteY2" fmla="*/ 230792 h 235322"/>
                <a:gd name="connsiteX3" fmla="*/ 0 w 610634"/>
                <a:gd name="connsiteY3" fmla="*/ 235322 h 235322"/>
                <a:gd name="connsiteX0" fmla="*/ 0 w 621168"/>
                <a:gd name="connsiteY0" fmla="*/ 235322 h 235322"/>
                <a:gd name="connsiteX1" fmla="*/ 556581 w 621168"/>
                <a:gd name="connsiteY1" fmla="*/ 0 h 235322"/>
                <a:gd name="connsiteX2" fmla="*/ 621168 w 621168"/>
                <a:gd name="connsiteY2" fmla="*/ 230792 h 235322"/>
                <a:gd name="connsiteX3" fmla="*/ 0 w 621168"/>
                <a:gd name="connsiteY3" fmla="*/ 235322 h 235322"/>
                <a:gd name="connsiteX0" fmla="*/ 0 w 610634"/>
                <a:gd name="connsiteY0" fmla="*/ 235322 h 235322"/>
                <a:gd name="connsiteX1" fmla="*/ 546047 w 610634"/>
                <a:gd name="connsiteY1" fmla="*/ 0 h 235322"/>
                <a:gd name="connsiteX2" fmla="*/ 610634 w 610634"/>
                <a:gd name="connsiteY2" fmla="*/ 230792 h 235322"/>
                <a:gd name="connsiteX3" fmla="*/ 0 w 610634"/>
                <a:gd name="connsiteY3" fmla="*/ 235322 h 23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634" h="235322">
                  <a:moveTo>
                    <a:pt x="0" y="235322"/>
                  </a:moveTo>
                  <a:cubicBezTo>
                    <a:pt x="63704" y="166832"/>
                    <a:pt x="243908" y="6945"/>
                    <a:pt x="546047" y="0"/>
                  </a:cubicBezTo>
                  <a:cubicBezTo>
                    <a:pt x="559675" y="84833"/>
                    <a:pt x="589104" y="140693"/>
                    <a:pt x="610634" y="230792"/>
                  </a:cubicBezTo>
                  <a:lnTo>
                    <a:pt x="0" y="235322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flect"/>
            <p:cNvSpPr/>
            <p:nvPr/>
          </p:nvSpPr>
          <p:spPr>
            <a:xfrm>
              <a:off x="6846644" y="2624301"/>
              <a:ext cx="612773" cy="230066"/>
            </a:xfrm>
            <a:custGeom>
              <a:avLst/>
              <a:gdLst>
                <a:gd name="connsiteX0" fmla="*/ 0 w 412750"/>
                <a:gd name="connsiteY0" fmla="*/ 0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0 w 412750"/>
                <a:gd name="connsiteY4" fmla="*/ 0 h 130225"/>
                <a:gd name="connsiteX0" fmla="*/ 160215 w 412750"/>
                <a:gd name="connsiteY0" fmla="*/ 42985 h 130225"/>
                <a:gd name="connsiteX1" fmla="*/ 412750 w 412750"/>
                <a:gd name="connsiteY1" fmla="*/ 0 h 130225"/>
                <a:gd name="connsiteX2" fmla="*/ 412750 w 412750"/>
                <a:gd name="connsiteY2" fmla="*/ 130225 h 130225"/>
                <a:gd name="connsiteX3" fmla="*/ 0 w 412750"/>
                <a:gd name="connsiteY3" fmla="*/ 130225 h 130225"/>
                <a:gd name="connsiteX4" fmla="*/ 160215 w 412750"/>
                <a:gd name="connsiteY4" fmla="*/ 42985 h 130225"/>
                <a:gd name="connsiteX0" fmla="*/ 160215 w 580781"/>
                <a:gd name="connsiteY0" fmla="*/ 42985 h 173209"/>
                <a:gd name="connsiteX1" fmla="*/ 412750 w 580781"/>
                <a:gd name="connsiteY1" fmla="*/ 0 h 173209"/>
                <a:gd name="connsiteX2" fmla="*/ 580781 w 580781"/>
                <a:gd name="connsiteY2" fmla="*/ 173209 h 173209"/>
                <a:gd name="connsiteX3" fmla="*/ 0 w 580781"/>
                <a:gd name="connsiteY3" fmla="*/ 130225 h 173209"/>
                <a:gd name="connsiteX4" fmla="*/ 160215 w 580781"/>
                <a:gd name="connsiteY4" fmla="*/ 42985 h 173209"/>
                <a:gd name="connsiteX0" fmla="*/ 160215 w 620313"/>
                <a:gd name="connsiteY0" fmla="*/ 26156 h 156380"/>
                <a:gd name="connsiteX1" fmla="*/ 620313 w 620313"/>
                <a:gd name="connsiteY1" fmla="*/ 0 h 156380"/>
                <a:gd name="connsiteX2" fmla="*/ 580781 w 620313"/>
                <a:gd name="connsiteY2" fmla="*/ 156380 h 156380"/>
                <a:gd name="connsiteX3" fmla="*/ 0 w 620313"/>
                <a:gd name="connsiteY3" fmla="*/ 113396 h 156380"/>
                <a:gd name="connsiteX4" fmla="*/ 160215 w 620313"/>
                <a:gd name="connsiteY4" fmla="*/ 26156 h 156380"/>
                <a:gd name="connsiteX0" fmla="*/ 160215 w 620313"/>
                <a:gd name="connsiteY0" fmla="*/ 2615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4" fmla="*/ 160215 w 620313"/>
                <a:gd name="connsiteY4" fmla="*/ 26156 h 159185"/>
                <a:gd name="connsiteX0" fmla="*/ 0 w 620313"/>
                <a:gd name="connsiteY0" fmla="*/ 113396 h 159185"/>
                <a:gd name="connsiteX1" fmla="*/ 620313 w 620313"/>
                <a:gd name="connsiteY1" fmla="*/ 0 h 159185"/>
                <a:gd name="connsiteX2" fmla="*/ 572366 w 620313"/>
                <a:gd name="connsiteY2" fmla="*/ 159185 h 159185"/>
                <a:gd name="connsiteX3" fmla="*/ 0 w 620313"/>
                <a:gd name="connsiteY3" fmla="*/ 113396 h 159185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7002 w 754949"/>
                <a:gd name="connsiteY2" fmla="*/ 159185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754949"/>
                <a:gd name="connsiteY0" fmla="*/ 163884 h 163884"/>
                <a:gd name="connsiteX1" fmla="*/ 754949 w 754949"/>
                <a:gd name="connsiteY1" fmla="*/ 0 h 163884"/>
                <a:gd name="connsiteX2" fmla="*/ 701392 w 754949"/>
                <a:gd name="connsiteY2" fmla="*/ 161990 h 163884"/>
                <a:gd name="connsiteX3" fmla="*/ 0 w 754949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673607"/>
                <a:gd name="connsiteY0" fmla="*/ 163884 h 163884"/>
                <a:gd name="connsiteX1" fmla="*/ 673607 w 673607"/>
                <a:gd name="connsiteY1" fmla="*/ 0 h 163884"/>
                <a:gd name="connsiteX2" fmla="*/ 620050 w 673607"/>
                <a:gd name="connsiteY2" fmla="*/ 161990 h 163884"/>
                <a:gd name="connsiteX3" fmla="*/ 0 w 673607"/>
                <a:gd name="connsiteY3" fmla="*/ 163884 h 163884"/>
                <a:gd name="connsiteX0" fmla="*/ 0 w 704563"/>
                <a:gd name="connsiteY0" fmla="*/ 223415 h 223415"/>
                <a:gd name="connsiteX1" fmla="*/ 704563 w 704563"/>
                <a:gd name="connsiteY1" fmla="*/ 0 h 223415"/>
                <a:gd name="connsiteX2" fmla="*/ 620050 w 704563"/>
                <a:gd name="connsiteY2" fmla="*/ 221521 h 223415"/>
                <a:gd name="connsiteX3" fmla="*/ 0 w 704563"/>
                <a:gd name="connsiteY3" fmla="*/ 223415 h 223415"/>
                <a:gd name="connsiteX0" fmla="*/ 0 w 704563"/>
                <a:gd name="connsiteY0" fmla="*/ 223415 h 233428"/>
                <a:gd name="connsiteX1" fmla="*/ 704563 w 704563"/>
                <a:gd name="connsiteY1" fmla="*/ 0 h 233428"/>
                <a:gd name="connsiteX2" fmla="*/ 629575 w 704563"/>
                <a:gd name="connsiteY2" fmla="*/ 233428 h 233428"/>
                <a:gd name="connsiteX3" fmla="*/ 0 w 704563"/>
                <a:gd name="connsiteY3" fmla="*/ 223415 h 233428"/>
                <a:gd name="connsiteX0" fmla="*/ 0 w 709325"/>
                <a:gd name="connsiteY0" fmla="*/ 237702 h 237702"/>
                <a:gd name="connsiteX1" fmla="*/ 709325 w 709325"/>
                <a:gd name="connsiteY1" fmla="*/ 0 h 237702"/>
                <a:gd name="connsiteX2" fmla="*/ 634337 w 709325"/>
                <a:gd name="connsiteY2" fmla="*/ 233428 h 237702"/>
                <a:gd name="connsiteX3" fmla="*/ 0 w 709325"/>
                <a:gd name="connsiteY3" fmla="*/ 237702 h 237702"/>
                <a:gd name="connsiteX0" fmla="*/ 0 w 709325"/>
                <a:gd name="connsiteY0" fmla="*/ 235321 h 235321"/>
                <a:gd name="connsiteX1" fmla="*/ 709325 w 709325"/>
                <a:gd name="connsiteY1" fmla="*/ 0 h 235321"/>
                <a:gd name="connsiteX2" fmla="*/ 634337 w 709325"/>
                <a:gd name="connsiteY2" fmla="*/ 233428 h 235321"/>
                <a:gd name="connsiteX3" fmla="*/ 0 w 709325"/>
                <a:gd name="connsiteY3" fmla="*/ 235321 h 235321"/>
                <a:gd name="connsiteX0" fmla="*/ 0 w 709325"/>
                <a:gd name="connsiteY0" fmla="*/ 235321 h 235321"/>
                <a:gd name="connsiteX1" fmla="*/ 709325 w 709325"/>
                <a:gd name="connsiteY1" fmla="*/ 0 h 235321"/>
                <a:gd name="connsiteX2" fmla="*/ 634337 w 709325"/>
                <a:gd name="connsiteY2" fmla="*/ 233428 h 235321"/>
                <a:gd name="connsiteX3" fmla="*/ 0 w 709325"/>
                <a:gd name="connsiteY3" fmla="*/ 235321 h 235321"/>
                <a:gd name="connsiteX0" fmla="*/ 0 w 672456"/>
                <a:gd name="connsiteY0" fmla="*/ 240589 h 240589"/>
                <a:gd name="connsiteX1" fmla="*/ 672456 w 672456"/>
                <a:gd name="connsiteY1" fmla="*/ 0 h 240589"/>
                <a:gd name="connsiteX2" fmla="*/ 634337 w 672456"/>
                <a:gd name="connsiteY2" fmla="*/ 238696 h 240589"/>
                <a:gd name="connsiteX3" fmla="*/ 0 w 672456"/>
                <a:gd name="connsiteY3" fmla="*/ 240589 h 240589"/>
                <a:gd name="connsiteX0" fmla="*/ 0 w 672456"/>
                <a:gd name="connsiteY0" fmla="*/ 240589 h 241329"/>
                <a:gd name="connsiteX1" fmla="*/ 672456 w 672456"/>
                <a:gd name="connsiteY1" fmla="*/ 0 h 241329"/>
                <a:gd name="connsiteX2" fmla="*/ 623803 w 672456"/>
                <a:gd name="connsiteY2" fmla="*/ 241329 h 241329"/>
                <a:gd name="connsiteX3" fmla="*/ 0 w 672456"/>
                <a:gd name="connsiteY3" fmla="*/ 240589 h 241329"/>
                <a:gd name="connsiteX0" fmla="*/ 0 w 643487"/>
                <a:gd name="connsiteY0" fmla="*/ 240589 h 241329"/>
                <a:gd name="connsiteX1" fmla="*/ 643487 w 643487"/>
                <a:gd name="connsiteY1" fmla="*/ 0 h 241329"/>
                <a:gd name="connsiteX2" fmla="*/ 594834 w 643487"/>
                <a:gd name="connsiteY2" fmla="*/ 241329 h 241329"/>
                <a:gd name="connsiteX3" fmla="*/ 0 w 643487"/>
                <a:gd name="connsiteY3" fmla="*/ 240589 h 241329"/>
                <a:gd name="connsiteX0" fmla="*/ 0 w 648754"/>
                <a:gd name="connsiteY0" fmla="*/ 245856 h 246596"/>
                <a:gd name="connsiteX1" fmla="*/ 648754 w 648754"/>
                <a:gd name="connsiteY1" fmla="*/ 0 h 246596"/>
                <a:gd name="connsiteX2" fmla="*/ 594834 w 648754"/>
                <a:gd name="connsiteY2" fmla="*/ 246596 h 246596"/>
                <a:gd name="connsiteX3" fmla="*/ 0 w 648754"/>
                <a:gd name="connsiteY3" fmla="*/ 245856 h 246596"/>
                <a:gd name="connsiteX0" fmla="*/ 0 w 648754"/>
                <a:gd name="connsiteY0" fmla="*/ 245856 h 246596"/>
                <a:gd name="connsiteX1" fmla="*/ 648754 w 648754"/>
                <a:gd name="connsiteY1" fmla="*/ 0 h 246596"/>
                <a:gd name="connsiteX2" fmla="*/ 618536 w 648754"/>
                <a:gd name="connsiteY2" fmla="*/ 246596 h 246596"/>
                <a:gd name="connsiteX3" fmla="*/ 0 w 648754"/>
                <a:gd name="connsiteY3" fmla="*/ 245856 h 246596"/>
                <a:gd name="connsiteX0" fmla="*/ 0 w 648754"/>
                <a:gd name="connsiteY0" fmla="*/ 245856 h 246596"/>
                <a:gd name="connsiteX1" fmla="*/ 648754 w 648754"/>
                <a:gd name="connsiteY1" fmla="*/ 0 h 246596"/>
                <a:gd name="connsiteX2" fmla="*/ 618536 w 648754"/>
                <a:gd name="connsiteY2" fmla="*/ 246596 h 246596"/>
                <a:gd name="connsiteX3" fmla="*/ 0 w 648754"/>
                <a:gd name="connsiteY3" fmla="*/ 245856 h 246596"/>
                <a:gd name="connsiteX0" fmla="*/ 0 w 638220"/>
                <a:gd name="connsiteY0" fmla="*/ 248490 h 249230"/>
                <a:gd name="connsiteX1" fmla="*/ 638220 w 638220"/>
                <a:gd name="connsiteY1" fmla="*/ 0 h 249230"/>
                <a:gd name="connsiteX2" fmla="*/ 618536 w 638220"/>
                <a:gd name="connsiteY2" fmla="*/ 249230 h 249230"/>
                <a:gd name="connsiteX3" fmla="*/ 0 w 638220"/>
                <a:gd name="connsiteY3" fmla="*/ 248490 h 249230"/>
                <a:gd name="connsiteX0" fmla="*/ 0 w 638232"/>
                <a:gd name="connsiteY0" fmla="*/ 248490 h 249230"/>
                <a:gd name="connsiteX1" fmla="*/ 638220 w 638232"/>
                <a:gd name="connsiteY1" fmla="*/ 0 h 249230"/>
                <a:gd name="connsiteX2" fmla="*/ 618536 w 638232"/>
                <a:gd name="connsiteY2" fmla="*/ 249230 h 249230"/>
                <a:gd name="connsiteX3" fmla="*/ 0 w 638232"/>
                <a:gd name="connsiteY3" fmla="*/ 248490 h 249230"/>
                <a:gd name="connsiteX0" fmla="*/ 0 w 638235"/>
                <a:gd name="connsiteY0" fmla="*/ 248490 h 249230"/>
                <a:gd name="connsiteX1" fmla="*/ 638220 w 638235"/>
                <a:gd name="connsiteY1" fmla="*/ 0 h 249230"/>
                <a:gd name="connsiteX2" fmla="*/ 621169 w 638235"/>
                <a:gd name="connsiteY2" fmla="*/ 249230 h 249230"/>
                <a:gd name="connsiteX3" fmla="*/ 0 w 638235"/>
                <a:gd name="connsiteY3" fmla="*/ 248490 h 249230"/>
                <a:gd name="connsiteX0" fmla="*/ 0 w 638220"/>
                <a:gd name="connsiteY0" fmla="*/ 248490 h 249230"/>
                <a:gd name="connsiteX1" fmla="*/ 638220 w 638220"/>
                <a:gd name="connsiteY1" fmla="*/ 0 h 249230"/>
                <a:gd name="connsiteX2" fmla="*/ 621169 w 638220"/>
                <a:gd name="connsiteY2" fmla="*/ 249230 h 249230"/>
                <a:gd name="connsiteX3" fmla="*/ 0 w 638220"/>
                <a:gd name="connsiteY3" fmla="*/ 248490 h 249230"/>
                <a:gd name="connsiteX0" fmla="*/ 0 w 646121"/>
                <a:gd name="connsiteY0" fmla="*/ 251124 h 251124"/>
                <a:gd name="connsiteX1" fmla="*/ 646121 w 646121"/>
                <a:gd name="connsiteY1" fmla="*/ 0 h 251124"/>
                <a:gd name="connsiteX2" fmla="*/ 629070 w 646121"/>
                <a:gd name="connsiteY2" fmla="*/ 249230 h 251124"/>
                <a:gd name="connsiteX3" fmla="*/ 0 w 646121"/>
                <a:gd name="connsiteY3" fmla="*/ 251124 h 251124"/>
                <a:gd name="connsiteX0" fmla="*/ 0 w 646121"/>
                <a:gd name="connsiteY0" fmla="*/ 251124 h 257130"/>
                <a:gd name="connsiteX1" fmla="*/ 646121 w 646121"/>
                <a:gd name="connsiteY1" fmla="*/ 0 h 257130"/>
                <a:gd name="connsiteX2" fmla="*/ 636971 w 646121"/>
                <a:gd name="connsiteY2" fmla="*/ 257130 h 257130"/>
                <a:gd name="connsiteX3" fmla="*/ 0 w 646121"/>
                <a:gd name="connsiteY3" fmla="*/ 251124 h 257130"/>
                <a:gd name="connsiteX0" fmla="*/ 0 w 646121"/>
                <a:gd name="connsiteY0" fmla="*/ 251124 h 257130"/>
                <a:gd name="connsiteX1" fmla="*/ 646121 w 646121"/>
                <a:gd name="connsiteY1" fmla="*/ 0 h 257130"/>
                <a:gd name="connsiteX2" fmla="*/ 636971 w 646121"/>
                <a:gd name="connsiteY2" fmla="*/ 257130 h 257130"/>
                <a:gd name="connsiteX3" fmla="*/ 0 w 646121"/>
                <a:gd name="connsiteY3" fmla="*/ 251124 h 257130"/>
                <a:gd name="connsiteX0" fmla="*/ 0 w 646121"/>
                <a:gd name="connsiteY0" fmla="*/ 251124 h 251862"/>
                <a:gd name="connsiteX1" fmla="*/ 646121 w 646121"/>
                <a:gd name="connsiteY1" fmla="*/ 0 h 251862"/>
                <a:gd name="connsiteX2" fmla="*/ 642238 w 646121"/>
                <a:gd name="connsiteY2" fmla="*/ 251862 h 251862"/>
                <a:gd name="connsiteX3" fmla="*/ 0 w 646121"/>
                <a:gd name="connsiteY3" fmla="*/ 251124 h 251862"/>
                <a:gd name="connsiteX0" fmla="*/ 0 w 643488"/>
                <a:gd name="connsiteY0" fmla="*/ 253757 h 254495"/>
                <a:gd name="connsiteX1" fmla="*/ 643488 w 643488"/>
                <a:gd name="connsiteY1" fmla="*/ 0 h 254495"/>
                <a:gd name="connsiteX2" fmla="*/ 642238 w 643488"/>
                <a:gd name="connsiteY2" fmla="*/ 254495 h 254495"/>
                <a:gd name="connsiteX3" fmla="*/ 0 w 643488"/>
                <a:gd name="connsiteY3" fmla="*/ 253757 h 254495"/>
                <a:gd name="connsiteX0" fmla="*/ 0 w 644533"/>
                <a:gd name="connsiteY0" fmla="*/ 253757 h 254495"/>
                <a:gd name="connsiteX1" fmla="*/ 643488 w 644533"/>
                <a:gd name="connsiteY1" fmla="*/ 0 h 254495"/>
                <a:gd name="connsiteX2" fmla="*/ 642238 w 644533"/>
                <a:gd name="connsiteY2" fmla="*/ 254495 h 254495"/>
                <a:gd name="connsiteX3" fmla="*/ 0 w 644533"/>
                <a:gd name="connsiteY3" fmla="*/ 253757 h 254495"/>
                <a:gd name="connsiteX0" fmla="*/ 0 w 643552"/>
                <a:gd name="connsiteY0" fmla="*/ 253757 h 254495"/>
                <a:gd name="connsiteX1" fmla="*/ 643488 w 643552"/>
                <a:gd name="connsiteY1" fmla="*/ 0 h 254495"/>
                <a:gd name="connsiteX2" fmla="*/ 642238 w 643552"/>
                <a:gd name="connsiteY2" fmla="*/ 254495 h 254495"/>
                <a:gd name="connsiteX3" fmla="*/ 0 w 643552"/>
                <a:gd name="connsiteY3" fmla="*/ 253757 h 254495"/>
                <a:gd name="connsiteX0" fmla="*/ 0 w 642238"/>
                <a:gd name="connsiteY0" fmla="*/ 248489 h 249227"/>
                <a:gd name="connsiteX1" fmla="*/ 632954 w 642238"/>
                <a:gd name="connsiteY1" fmla="*/ 0 h 249227"/>
                <a:gd name="connsiteX2" fmla="*/ 642238 w 642238"/>
                <a:gd name="connsiteY2" fmla="*/ 249227 h 249227"/>
                <a:gd name="connsiteX3" fmla="*/ 0 w 642238"/>
                <a:gd name="connsiteY3" fmla="*/ 248489 h 249227"/>
                <a:gd name="connsiteX0" fmla="*/ 0 w 642238"/>
                <a:gd name="connsiteY0" fmla="*/ 248489 h 249227"/>
                <a:gd name="connsiteX1" fmla="*/ 632954 w 642238"/>
                <a:gd name="connsiteY1" fmla="*/ 0 h 249227"/>
                <a:gd name="connsiteX2" fmla="*/ 642238 w 642238"/>
                <a:gd name="connsiteY2" fmla="*/ 249227 h 249227"/>
                <a:gd name="connsiteX3" fmla="*/ 0 w 642238"/>
                <a:gd name="connsiteY3" fmla="*/ 248489 h 249227"/>
                <a:gd name="connsiteX0" fmla="*/ 0 w 615902"/>
                <a:gd name="connsiteY0" fmla="*/ 245856 h 249227"/>
                <a:gd name="connsiteX1" fmla="*/ 606618 w 615902"/>
                <a:gd name="connsiteY1" fmla="*/ 0 h 249227"/>
                <a:gd name="connsiteX2" fmla="*/ 615902 w 615902"/>
                <a:gd name="connsiteY2" fmla="*/ 249227 h 249227"/>
                <a:gd name="connsiteX3" fmla="*/ 0 w 615902"/>
                <a:gd name="connsiteY3" fmla="*/ 245856 h 249227"/>
                <a:gd name="connsiteX0" fmla="*/ 0 w 618535"/>
                <a:gd name="connsiteY0" fmla="*/ 245856 h 245856"/>
                <a:gd name="connsiteX1" fmla="*/ 606618 w 618535"/>
                <a:gd name="connsiteY1" fmla="*/ 0 h 245856"/>
                <a:gd name="connsiteX2" fmla="*/ 618535 w 618535"/>
                <a:gd name="connsiteY2" fmla="*/ 243959 h 245856"/>
                <a:gd name="connsiteX3" fmla="*/ 0 w 618535"/>
                <a:gd name="connsiteY3" fmla="*/ 245856 h 245856"/>
                <a:gd name="connsiteX0" fmla="*/ 0 w 618535"/>
                <a:gd name="connsiteY0" fmla="*/ 240589 h 240589"/>
                <a:gd name="connsiteX1" fmla="*/ 603985 w 618535"/>
                <a:gd name="connsiteY1" fmla="*/ 0 h 240589"/>
                <a:gd name="connsiteX2" fmla="*/ 618535 w 618535"/>
                <a:gd name="connsiteY2" fmla="*/ 238692 h 240589"/>
                <a:gd name="connsiteX3" fmla="*/ 0 w 618535"/>
                <a:gd name="connsiteY3" fmla="*/ 240589 h 240589"/>
                <a:gd name="connsiteX0" fmla="*/ 0 w 618535"/>
                <a:gd name="connsiteY0" fmla="*/ 240589 h 240589"/>
                <a:gd name="connsiteX1" fmla="*/ 603985 w 618535"/>
                <a:gd name="connsiteY1" fmla="*/ 0 h 240589"/>
                <a:gd name="connsiteX2" fmla="*/ 618535 w 618535"/>
                <a:gd name="connsiteY2" fmla="*/ 238692 h 240589"/>
                <a:gd name="connsiteX3" fmla="*/ 0 w 618535"/>
                <a:gd name="connsiteY3" fmla="*/ 240589 h 240589"/>
                <a:gd name="connsiteX0" fmla="*/ 0 w 618535"/>
                <a:gd name="connsiteY0" fmla="*/ 240589 h 240589"/>
                <a:gd name="connsiteX1" fmla="*/ 603985 w 618535"/>
                <a:gd name="connsiteY1" fmla="*/ 0 h 240589"/>
                <a:gd name="connsiteX2" fmla="*/ 618535 w 618535"/>
                <a:gd name="connsiteY2" fmla="*/ 238692 h 240589"/>
                <a:gd name="connsiteX3" fmla="*/ 0 w 618535"/>
                <a:gd name="connsiteY3" fmla="*/ 240589 h 240589"/>
                <a:gd name="connsiteX0" fmla="*/ 0 w 618535"/>
                <a:gd name="connsiteY0" fmla="*/ 240589 h 240589"/>
                <a:gd name="connsiteX1" fmla="*/ 601352 w 618535"/>
                <a:gd name="connsiteY1" fmla="*/ 0 h 240589"/>
                <a:gd name="connsiteX2" fmla="*/ 618535 w 618535"/>
                <a:gd name="connsiteY2" fmla="*/ 238692 h 240589"/>
                <a:gd name="connsiteX3" fmla="*/ 0 w 618535"/>
                <a:gd name="connsiteY3" fmla="*/ 240589 h 240589"/>
                <a:gd name="connsiteX0" fmla="*/ 0 w 618535"/>
                <a:gd name="connsiteY0" fmla="*/ 240589 h 243959"/>
                <a:gd name="connsiteX1" fmla="*/ 601352 w 618535"/>
                <a:gd name="connsiteY1" fmla="*/ 0 h 243959"/>
                <a:gd name="connsiteX2" fmla="*/ 618535 w 618535"/>
                <a:gd name="connsiteY2" fmla="*/ 243959 h 243959"/>
                <a:gd name="connsiteX3" fmla="*/ 0 w 618535"/>
                <a:gd name="connsiteY3" fmla="*/ 240589 h 243959"/>
                <a:gd name="connsiteX0" fmla="*/ 0 w 618535"/>
                <a:gd name="connsiteY0" fmla="*/ 240589 h 243959"/>
                <a:gd name="connsiteX1" fmla="*/ 601352 w 618535"/>
                <a:gd name="connsiteY1" fmla="*/ 0 h 243959"/>
                <a:gd name="connsiteX2" fmla="*/ 618535 w 618535"/>
                <a:gd name="connsiteY2" fmla="*/ 243959 h 243959"/>
                <a:gd name="connsiteX3" fmla="*/ 0 w 618535"/>
                <a:gd name="connsiteY3" fmla="*/ 240589 h 243959"/>
                <a:gd name="connsiteX0" fmla="*/ 0 w 618535"/>
                <a:gd name="connsiteY0" fmla="*/ 240589 h 243959"/>
                <a:gd name="connsiteX1" fmla="*/ 601352 w 618535"/>
                <a:gd name="connsiteY1" fmla="*/ 0 h 243959"/>
                <a:gd name="connsiteX2" fmla="*/ 618535 w 618535"/>
                <a:gd name="connsiteY2" fmla="*/ 243959 h 243959"/>
                <a:gd name="connsiteX3" fmla="*/ 0 w 618535"/>
                <a:gd name="connsiteY3" fmla="*/ 240589 h 243959"/>
                <a:gd name="connsiteX0" fmla="*/ 0 w 618535"/>
                <a:gd name="connsiteY0" fmla="*/ 240589 h 243959"/>
                <a:gd name="connsiteX1" fmla="*/ 593451 w 618535"/>
                <a:gd name="connsiteY1" fmla="*/ 0 h 243959"/>
                <a:gd name="connsiteX2" fmla="*/ 618535 w 618535"/>
                <a:gd name="connsiteY2" fmla="*/ 243959 h 243959"/>
                <a:gd name="connsiteX3" fmla="*/ 0 w 618535"/>
                <a:gd name="connsiteY3" fmla="*/ 240589 h 243959"/>
                <a:gd name="connsiteX0" fmla="*/ 0 w 636969"/>
                <a:gd name="connsiteY0" fmla="*/ 240589 h 240589"/>
                <a:gd name="connsiteX1" fmla="*/ 593451 w 636969"/>
                <a:gd name="connsiteY1" fmla="*/ 0 h 240589"/>
                <a:gd name="connsiteX2" fmla="*/ 636969 w 636969"/>
                <a:gd name="connsiteY2" fmla="*/ 236058 h 240589"/>
                <a:gd name="connsiteX3" fmla="*/ 0 w 636969"/>
                <a:gd name="connsiteY3" fmla="*/ 240589 h 240589"/>
                <a:gd name="connsiteX0" fmla="*/ 0 w 618534"/>
                <a:gd name="connsiteY0" fmla="*/ 237956 h 237956"/>
                <a:gd name="connsiteX1" fmla="*/ 575016 w 618534"/>
                <a:gd name="connsiteY1" fmla="*/ 0 h 237956"/>
                <a:gd name="connsiteX2" fmla="*/ 618534 w 618534"/>
                <a:gd name="connsiteY2" fmla="*/ 236058 h 237956"/>
                <a:gd name="connsiteX3" fmla="*/ 0 w 618534"/>
                <a:gd name="connsiteY3" fmla="*/ 237956 h 237956"/>
                <a:gd name="connsiteX0" fmla="*/ 0 w 618534"/>
                <a:gd name="connsiteY0" fmla="*/ 237956 h 237956"/>
                <a:gd name="connsiteX1" fmla="*/ 575016 w 618534"/>
                <a:gd name="connsiteY1" fmla="*/ 0 h 237956"/>
                <a:gd name="connsiteX2" fmla="*/ 618534 w 618534"/>
                <a:gd name="connsiteY2" fmla="*/ 236058 h 237956"/>
                <a:gd name="connsiteX3" fmla="*/ 0 w 618534"/>
                <a:gd name="connsiteY3" fmla="*/ 237956 h 237956"/>
                <a:gd name="connsiteX0" fmla="*/ 0 w 618534"/>
                <a:gd name="connsiteY0" fmla="*/ 237956 h 237956"/>
                <a:gd name="connsiteX1" fmla="*/ 575016 w 618534"/>
                <a:gd name="connsiteY1" fmla="*/ 0 h 237956"/>
                <a:gd name="connsiteX2" fmla="*/ 618534 w 618534"/>
                <a:gd name="connsiteY2" fmla="*/ 236058 h 237956"/>
                <a:gd name="connsiteX3" fmla="*/ 0 w 618534"/>
                <a:gd name="connsiteY3" fmla="*/ 237956 h 237956"/>
                <a:gd name="connsiteX0" fmla="*/ 0 w 618534"/>
                <a:gd name="connsiteY0" fmla="*/ 237956 h 237956"/>
                <a:gd name="connsiteX1" fmla="*/ 575016 w 618534"/>
                <a:gd name="connsiteY1" fmla="*/ 0 h 237956"/>
                <a:gd name="connsiteX2" fmla="*/ 618534 w 618534"/>
                <a:gd name="connsiteY2" fmla="*/ 236058 h 237956"/>
                <a:gd name="connsiteX3" fmla="*/ 0 w 618534"/>
                <a:gd name="connsiteY3" fmla="*/ 237956 h 237956"/>
                <a:gd name="connsiteX0" fmla="*/ 0 w 615901"/>
                <a:gd name="connsiteY0" fmla="*/ 237956 h 241326"/>
                <a:gd name="connsiteX1" fmla="*/ 575016 w 615901"/>
                <a:gd name="connsiteY1" fmla="*/ 0 h 241326"/>
                <a:gd name="connsiteX2" fmla="*/ 615901 w 615901"/>
                <a:gd name="connsiteY2" fmla="*/ 241326 h 241326"/>
                <a:gd name="connsiteX3" fmla="*/ 0 w 615901"/>
                <a:gd name="connsiteY3" fmla="*/ 237956 h 241326"/>
                <a:gd name="connsiteX0" fmla="*/ 0 w 631702"/>
                <a:gd name="connsiteY0" fmla="*/ 237956 h 237956"/>
                <a:gd name="connsiteX1" fmla="*/ 575016 w 631702"/>
                <a:gd name="connsiteY1" fmla="*/ 0 h 237956"/>
                <a:gd name="connsiteX2" fmla="*/ 631702 w 631702"/>
                <a:gd name="connsiteY2" fmla="*/ 230792 h 237956"/>
                <a:gd name="connsiteX3" fmla="*/ 0 w 631702"/>
                <a:gd name="connsiteY3" fmla="*/ 237956 h 237956"/>
                <a:gd name="connsiteX0" fmla="*/ 0 w 631702"/>
                <a:gd name="connsiteY0" fmla="*/ 237956 h 237956"/>
                <a:gd name="connsiteX1" fmla="*/ 575016 w 631702"/>
                <a:gd name="connsiteY1" fmla="*/ 0 h 237956"/>
                <a:gd name="connsiteX2" fmla="*/ 631702 w 631702"/>
                <a:gd name="connsiteY2" fmla="*/ 230792 h 237956"/>
                <a:gd name="connsiteX3" fmla="*/ 0 w 631702"/>
                <a:gd name="connsiteY3" fmla="*/ 237956 h 237956"/>
                <a:gd name="connsiteX0" fmla="*/ 0 w 613267"/>
                <a:gd name="connsiteY0" fmla="*/ 235322 h 235322"/>
                <a:gd name="connsiteX1" fmla="*/ 556581 w 613267"/>
                <a:gd name="connsiteY1" fmla="*/ 0 h 235322"/>
                <a:gd name="connsiteX2" fmla="*/ 613267 w 613267"/>
                <a:gd name="connsiteY2" fmla="*/ 230792 h 235322"/>
                <a:gd name="connsiteX3" fmla="*/ 0 w 613267"/>
                <a:gd name="connsiteY3" fmla="*/ 235322 h 235322"/>
                <a:gd name="connsiteX0" fmla="*/ 0 w 610634"/>
                <a:gd name="connsiteY0" fmla="*/ 235322 h 235322"/>
                <a:gd name="connsiteX1" fmla="*/ 556581 w 610634"/>
                <a:gd name="connsiteY1" fmla="*/ 0 h 235322"/>
                <a:gd name="connsiteX2" fmla="*/ 610634 w 610634"/>
                <a:gd name="connsiteY2" fmla="*/ 230792 h 235322"/>
                <a:gd name="connsiteX3" fmla="*/ 0 w 610634"/>
                <a:gd name="connsiteY3" fmla="*/ 235322 h 235322"/>
                <a:gd name="connsiteX0" fmla="*/ 0 w 621168"/>
                <a:gd name="connsiteY0" fmla="*/ 235322 h 235322"/>
                <a:gd name="connsiteX1" fmla="*/ 556581 w 621168"/>
                <a:gd name="connsiteY1" fmla="*/ 0 h 235322"/>
                <a:gd name="connsiteX2" fmla="*/ 621168 w 621168"/>
                <a:gd name="connsiteY2" fmla="*/ 230792 h 235322"/>
                <a:gd name="connsiteX3" fmla="*/ 0 w 621168"/>
                <a:gd name="connsiteY3" fmla="*/ 235322 h 235322"/>
                <a:gd name="connsiteX0" fmla="*/ 0 w 610634"/>
                <a:gd name="connsiteY0" fmla="*/ 235322 h 235322"/>
                <a:gd name="connsiteX1" fmla="*/ 546047 w 610634"/>
                <a:gd name="connsiteY1" fmla="*/ 0 h 235322"/>
                <a:gd name="connsiteX2" fmla="*/ 610634 w 610634"/>
                <a:gd name="connsiteY2" fmla="*/ 230792 h 235322"/>
                <a:gd name="connsiteX3" fmla="*/ 0 w 610634"/>
                <a:gd name="connsiteY3" fmla="*/ 235322 h 235322"/>
                <a:gd name="connsiteX0" fmla="*/ 0 w 610634"/>
                <a:gd name="connsiteY0" fmla="*/ 240201 h 240201"/>
                <a:gd name="connsiteX1" fmla="*/ 531412 w 610634"/>
                <a:gd name="connsiteY1" fmla="*/ 0 h 240201"/>
                <a:gd name="connsiteX2" fmla="*/ 610634 w 610634"/>
                <a:gd name="connsiteY2" fmla="*/ 235671 h 240201"/>
                <a:gd name="connsiteX3" fmla="*/ 0 w 610634"/>
                <a:gd name="connsiteY3" fmla="*/ 240201 h 240201"/>
                <a:gd name="connsiteX0" fmla="*/ 0 w 610634"/>
                <a:gd name="connsiteY0" fmla="*/ 240201 h 240201"/>
                <a:gd name="connsiteX1" fmla="*/ 531412 w 610634"/>
                <a:gd name="connsiteY1" fmla="*/ 0 h 240201"/>
                <a:gd name="connsiteX2" fmla="*/ 610634 w 610634"/>
                <a:gd name="connsiteY2" fmla="*/ 235671 h 240201"/>
                <a:gd name="connsiteX3" fmla="*/ 0 w 610634"/>
                <a:gd name="connsiteY3" fmla="*/ 240201 h 240201"/>
                <a:gd name="connsiteX0" fmla="*/ 0 w 610634"/>
                <a:gd name="connsiteY0" fmla="*/ 240201 h 240201"/>
                <a:gd name="connsiteX1" fmla="*/ 524095 w 610634"/>
                <a:gd name="connsiteY1" fmla="*/ 0 h 240201"/>
                <a:gd name="connsiteX2" fmla="*/ 610634 w 610634"/>
                <a:gd name="connsiteY2" fmla="*/ 235671 h 240201"/>
                <a:gd name="connsiteX3" fmla="*/ 0 w 610634"/>
                <a:gd name="connsiteY3" fmla="*/ 240201 h 240201"/>
                <a:gd name="connsiteX0" fmla="*/ 0 w 620391"/>
                <a:gd name="connsiteY0" fmla="*/ 240201 h 240201"/>
                <a:gd name="connsiteX1" fmla="*/ 524095 w 620391"/>
                <a:gd name="connsiteY1" fmla="*/ 0 h 240201"/>
                <a:gd name="connsiteX2" fmla="*/ 620391 w 620391"/>
                <a:gd name="connsiteY2" fmla="*/ 235671 h 240201"/>
                <a:gd name="connsiteX3" fmla="*/ 0 w 620391"/>
                <a:gd name="connsiteY3" fmla="*/ 240201 h 240201"/>
                <a:gd name="connsiteX0" fmla="*/ 0 w 620391"/>
                <a:gd name="connsiteY0" fmla="*/ 240201 h 240201"/>
                <a:gd name="connsiteX1" fmla="*/ 524095 w 620391"/>
                <a:gd name="connsiteY1" fmla="*/ 0 h 240201"/>
                <a:gd name="connsiteX2" fmla="*/ 620391 w 620391"/>
                <a:gd name="connsiteY2" fmla="*/ 235671 h 240201"/>
                <a:gd name="connsiteX3" fmla="*/ 0 w 620391"/>
                <a:gd name="connsiteY3" fmla="*/ 240201 h 240201"/>
                <a:gd name="connsiteX0" fmla="*/ 0 w 627708"/>
                <a:gd name="connsiteY0" fmla="*/ 235323 h 235671"/>
                <a:gd name="connsiteX1" fmla="*/ 531412 w 627708"/>
                <a:gd name="connsiteY1" fmla="*/ 0 h 235671"/>
                <a:gd name="connsiteX2" fmla="*/ 627708 w 627708"/>
                <a:gd name="connsiteY2" fmla="*/ 235671 h 235671"/>
                <a:gd name="connsiteX3" fmla="*/ 0 w 627708"/>
                <a:gd name="connsiteY3" fmla="*/ 235323 h 235671"/>
                <a:gd name="connsiteX0" fmla="*/ 0 w 627708"/>
                <a:gd name="connsiteY0" fmla="*/ 235323 h 235671"/>
                <a:gd name="connsiteX1" fmla="*/ 531412 w 627708"/>
                <a:gd name="connsiteY1" fmla="*/ 0 h 235671"/>
                <a:gd name="connsiteX2" fmla="*/ 627708 w 627708"/>
                <a:gd name="connsiteY2" fmla="*/ 235671 h 235671"/>
                <a:gd name="connsiteX3" fmla="*/ 0 w 627708"/>
                <a:gd name="connsiteY3" fmla="*/ 235323 h 235671"/>
                <a:gd name="connsiteX0" fmla="*/ 0 w 627708"/>
                <a:gd name="connsiteY0" fmla="*/ 235323 h 235671"/>
                <a:gd name="connsiteX1" fmla="*/ 528973 w 627708"/>
                <a:gd name="connsiteY1" fmla="*/ 0 h 235671"/>
                <a:gd name="connsiteX2" fmla="*/ 627708 w 627708"/>
                <a:gd name="connsiteY2" fmla="*/ 235671 h 235671"/>
                <a:gd name="connsiteX3" fmla="*/ 0 w 627708"/>
                <a:gd name="connsiteY3" fmla="*/ 235323 h 235671"/>
                <a:gd name="connsiteX0" fmla="*/ 0 w 627708"/>
                <a:gd name="connsiteY0" fmla="*/ 235323 h 235671"/>
                <a:gd name="connsiteX1" fmla="*/ 528973 w 627708"/>
                <a:gd name="connsiteY1" fmla="*/ 0 h 235671"/>
                <a:gd name="connsiteX2" fmla="*/ 627708 w 627708"/>
                <a:gd name="connsiteY2" fmla="*/ 235671 h 235671"/>
                <a:gd name="connsiteX3" fmla="*/ 0 w 627708"/>
                <a:gd name="connsiteY3" fmla="*/ 235323 h 23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708" h="235671">
                  <a:moveTo>
                    <a:pt x="0" y="235323"/>
                  </a:moveTo>
                  <a:cubicBezTo>
                    <a:pt x="63704" y="166833"/>
                    <a:pt x="226834" y="6945"/>
                    <a:pt x="528973" y="0"/>
                  </a:cubicBezTo>
                  <a:cubicBezTo>
                    <a:pt x="571874" y="99468"/>
                    <a:pt x="601300" y="157769"/>
                    <a:pt x="627708" y="235671"/>
                  </a:cubicBezTo>
                  <a:lnTo>
                    <a:pt x="0" y="235323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1551404" y="2439449"/>
            <a:ext cx="90248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isometricOffAxis1Top">
                <a:rot lat="18879247" lon="1883332" rev="20220000"/>
              </a:camera>
              <a:lightRig rig="threePt" dir="t"/>
            </a:scene3d>
          </a:bodyPr>
          <a:lstStyle/>
          <a:p>
            <a:pPr algn="ctr"/>
            <a:r>
              <a:rPr lang="en-US" sz="1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Franklin Gothic Demi" panose="020B0703020102020204" pitchFamily="34" charset="0"/>
              </a:rPr>
              <a:t>START</a:t>
            </a:r>
            <a:br>
              <a:rPr lang="en-US" sz="1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Franklin Gothic Demi" panose="020B0703020102020204" pitchFamily="34" charset="0"/>
              </a:rPr>
            </a:br>
            <a:r>
              <a:rPr lang="en-US" sz="1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Franklin Gothic Demi" panose="020B0703020102020204" pitchFamily="34" charset="0"/>
              </a:rPr>
              <a:t>ZIEL</a:t>
            </a:r>
          </a:p>
        </p:txBody>
      </p:sp>
      <p:sp>
        <p:nvSpPr>
          <p:cNvPr id="128" name="Rectangular Callout 127" hidden="1"/>
          <p:cNvSpPr/>
          <p:nvPr/>
        </p:nvSpPr>
        <p:spPr>
          <a:xfrm>
            <a:off x="8069418" y="3393455"/>
            <a:ext cx="1313663" cy="828581"/>
          </a:xfrm>
          <a:prstGeom prst="wedgeRectCallout">
            <a:avLst>
              <a:gd name="adj1" fmla="val -61126"/>
              <a:gd name="adj2" fmla="val 53399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Franklin Gothic Demi" panose="020B0703020102020204" pitchFamily="34" charset="0"/>
              </a:rPr>
              <a:t>CREATE YOUR TEXT ADD INS HERE</a:t>
            </a:r>
          </a:p>
        </p:txBody>
      </p:sp>
      <p:grpSp>
        <p:nvGrpSpPr>
          <p:cNvPr id="190" name="Middle Label"/>
          <p:cNvGrpSpPr/>
          <p:nvPr/>
        </p:nvGrpSpPr>
        <p:grpSpPr>
          <a:xfrm>
            <a:off x="2291547" y="2381981"/>
            <a:ext cx="4121477" cy="2795752"/>
            <a:chOff x="2291547" y="2381981"/>
            <a:chExt cx="4121477" cy="2795752"/>
          </a:xfrm>
        </p:grpSpPr>
        <p:pic>
          <p:nvPicPr>
            <p:cNvPr id="187" name="label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631" y="2381981"/>
              <a:ext cx="3493947" cy="2795752"/>
            </a:xfrm>
            <a:prstGeom prst="rect">
              <a:avLst/>
            </a:prstGeom>
            <a:scene3d>
              <a:camera prst="isometricTopUp">
                <a:rot lat="18665212" lon="18546177" rev="3837576"/>
              </a:camera>
              <a:lightRig rig="threePt" dir="t"/>
            </a:scene3d>
          </p:spPr>
        </p:pic>
        <p:sp>
          <p:nvSpPr>
            <p:cNvPr id="188" name="TextBox 187"/>
            <p:cNvSpPr txBox="1"/>
            <p:nvPr/>
          </p:nvSpPr>
          <p:spPr>
            <a:xfrm>
              <a:off x="2291547" y="3216396"/>
              <a:ext cx="3917595" cy="769441"/>
            </a:xfrm>
            <a:prstGeom prst="rect">
              <a:avLst/>
            </a:prstGeom>
            <a:noFill/>
            <a:ln>
              <a:noFill/>
            </a:ln>
            <a:scene3d>
              <a:camera prst="isometricTopUp">
                <a:rot lat="18538867" lon="19132535" rev="3354747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endParaRPr lang="en-US" sz="4400" b="1" dirty="0">
                <a:solidFill>
                  <a:schemeClr val="accent4"/>
                </a:solidFill>
                <a:latin typeface="Franklin Gothic Heavy" panose="020B0903020102020204" pitchFamily="34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495429" y="3198173"/>
              <a:ext cx="3917595" cy="1107996"/>
            </a:xfrm>
            <a:prstGeom prst="rect">
              <a:avLst/>
            </a:prstGeom>
            <a:noFill/>
            <a:ln>
              <a:noFill/>
            </a:ln>
            <a:scene3d>
              <a:camera prst="isometricTopUp">
                <a:rot lat="18600000" lon="19132531" rev="3354748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chemeClr val="tx2"/>
                  </a:solidFill>
                  <a:latin typeface="Franklin Gothic Heavy" panose="020B0903020102020204" pitchFamily="34" charset="0"/>
                </a:rPr>
                <a:t>Ort</a:t>
              </a:r>
              <a:endParaRPr lang="en-US" sz="6600" b="1" dirty="0">
                <a:solidFill>
                  <a:schemeClr val="tx2"/>
                </a:solidFill>
                <a:latin typeface="Franklin Gothic Heavy" panose="020B0903020102020204" pitchFamily="34" charset="0"/>
              </a:endParaRPr>
            </a:p>
          </p:txBody>
        </p:sp>
      </p:grpSp>
      <p:pic>
        <p:nvPicPr>
          <p:cNvPr id="162" name="buoy">
            <a:extLst>
              <a:ext uri="{FF2B5EF4-FFF2-40B4-BE49-F238E27FC236}">
                <a16:creationId xmlns:a16="http://schemas.microsoft.com/office/drawing/2014/main" id="{E3D61719-650E-40D0-8F41-65352A6319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1237" y="3698370"/>
            <a:ext cx="806176" cy="1060757"/>
          </a:xfrm>
          <a:prstGeom prst="rect">
            <a:avLst/>
          </a:prstGeom>
        </p:spPr>
      </p:pic>
      <p:pic>
        <p:nvPicPr>
          <p:cNvPr id="163" name="buoy">
            <a:extLst>
              <a:ext uri="{FF2B5EF4-FFF2-40B4-BE49-F238E27FC236}">
                <a16:creationId xmlns:a16="http://schemas.microsoft.com/office/drawing/2014/main" id="{E762F268-2D43-4F1E-A0B0-086E4669B8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9995" y="3692250"/>
            <a:ext cx="597645" cy="1074902"/>
          </a:xfrm>
          <a:prstGeom prst="rect">
            <a:avLst/>
          </a:prstGeom>
        </p:spPr>
      </p:pic>
      <p:pic>
        <p:nvPicPr>
          <p:cNvPr id="74" name="Figur 0">
            <a:extLst>
              <a:ext uri="{FF2B5EF4-FFF2-40B4-BE49-F238E27FC236}">
                <a16:creationId xmlns:a16="http://schemas.microsoft.com/office/drawing/2014/main" id="{448AD733-31F2-46CE-AD1C-0F35C07700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00" y="2295107"/>
            <a:ext cx="348248" cy="598364"/>
          </a:xfrm>
          <a:prstGeom prst="rect">
            <a:avLst/>
          </a:prstGeom>
        </p:spPr>
      </p:pic>
      <p:pic>
        <p:nvPicPr>
          <p:cNvPr id="172" name="Figur 1">
            <a:extLst>
              <a:ext uri="{FF2B5EF4-FFF2-40B4-BE49-F238E27FC236}">
                <a16:creationId xmlns:a16="http://schemas.microsoft.com/office/drawing/2014/main" id="{A6DD8C26-FA9D-4C05-9718-D9F2397147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1653" y="2295107"/>
            <a:ext cx="348248" cy="598364"/>
          </a:xfrm>
          <a:prstGeom prst="rect">
            <a:avLst/>
          </a:prstGeom>
        </p:spPr>
      </p:pic>
      <p:pic>
        <p:nvPicPr>
          <p:cNvPr id="173" name="Figur 2">
            <a:extLst>
              <a:ext uri="{FF2B5EF4-FFF2-40B4-BE49-F238E27FC236}">
                <a16:creationId xmlns:a16="http://schemas.microsoft.com/office/drawing/2014/main" id="{1D529C96-C3D1-4B0F-9C7B-F074103411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7206" y="2295107"/>
            <a:ext cx="348248" cy="598364"/>
          </a:xfrm>
          <a:prstGeom prst="rect">
            <a:avLst/>
          </a:prstGeom>
        </p:spPr>
      </p:pic>
      <p:pic>
        <p:nvPicPr>
          <p:cNvPr id="174" name="Figur 3">
            <a:extLst>
              <a:ext uri="{FF2B5EF4-FFF2-40B4-BE49-F238E27FC236}">
                <a16:creationId xmlns:a16="http://schemas.microsoft.com/office/drawing/2014/main" id="{79D1F6BE-A321-4631-8E50-064493DB47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2759" y="2295107"/>
            <a:ext cx="348248" cy="598364"/>
          </a:xfrm>
          <a:prstGeom prst="rect">
            <a:avLst/>
          </a:prstGeom>
        </p:spPr>
      </p:pic>
      <p:pic>
        <p:nvPicPr>
          <p:cNvPr id="175" name="Figur 4">
            <a:extLst>
              <a:ext uri="{FF2B5EF4-FFF2-40B4-BE49-F238E27FC236}">
                <a16:creationId xmlns:a16="http://schemas.microsoft.com/office/drawing/2014/main" id="{469CE499-65AC-4408-B639-1A8D19BC83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8312" y="2295107"/>
            <a:ext cx="348248" cy="598364"/>
          </a:xfrm>
          <a:prstGeom prst="rect">
            <a:avLst/>
          </a:prstGeom>
        </p:spPr>
      </p:pic>
      <p:pic>
        <p:nvPicPr>
          <p:cNvPr id="176" name="Figur 5">
            <a:extLst>
              <a:ext uri="{FF2B5EF4-FFF2-40B4-BE49-F238E27FC236}">
                <a16:creationId xmlns:a16="http://schemas.microsoft.com/office/drawing/2014/main" id="{2B089211-2009-4333-8EDD-FCE7FA7179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3865" y="2295107"/>
            <a:ext cx="348248" cy="598364"/>
          </a:xfrm>
          <a:prstGeom prst="rect">
            <a:avLst/>
          </a:prstGeom>
        </p:spPr>
      </p:pic>
      <p:pic>
        <p:nvPicPr>
          <p:cNvPr id="177" name="Figur 6">
            <a:extLst>
              <a:ext uri="{FF2B5EF4-FFF2-40B4-BE49-F238E27FC236}">
                <a16:creationId xmlns:a16="http://schemas.microsoft.com/office/drawing/2014/main" id="{36AE5382-4F23-433A-A10F-D31DB1459C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9418" y="2295107"/>
            <a:ext cx="348248" cy="598364"/>
          </a:xfrm>
          <a:prstGeom prst="rect">
            <a:avLst/>
          </a:prstGeom>
        </p:spPr>
      </p:pic>
      <p:pic>
        <p:nvPicPr>
          <p:cNvPr id="178" name="Figur 7">
            <a:extLst>
              <a:ext uri="{FF2B5EF4-FFF2-40B4-BE49-F238E27FC236}">
                <a16:creationId xmlns:a16="http://schemas.microsoft.com/office/drawing/2014/main" id="{8A427DF2-1461-4526-A68E-4880D9C89F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4971" y="2295107"/>
            <a:ext cx="348248" cy="598364"/>
          </a:xfrm>
          <a:prstGeom prst="rect">
            <a:avLst/>
          </a:prstGeom>
        </p:spPr>
      </p:pic>
      <p:pic>
        <p:nvPicPr>
          <p:cNvPr id="179" name="Figur 8">
            <a:extLst>
              <a:ext uri="{FF2B5EF4-FFF2-40B4-BE49-F238E27FC236}">
                <a16:creationId xmlns:a16="http://schemas.microsoft.com/office/drawing/2014/main" id="{F0163F5A-BC5F-4D0D-8D18-2991F273E7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24" y="2275173"/>
            <a:ext cx="348248" cy="598364"/>
          </a:xfrm>
          <a:prstGeom prst="rect">
            <a:avLst/>
          </a:prstGeom>
        </p:spPr>
      </p:pic>
      <p:sp>
        <p:nvSpPr>
          <p:cNvPr id="206" name="Feld 1">
            <a:extLst>
              <a:ext uri="{FF2B5EF4-FFF2-40B4-BE49-F238E27FC236}">
                <a16:creationId xmlns:a16="http://schemas.microsoft.com/office/drawing/2014/main" id="{75189776-BBC4-4577-B67D-F7DDD694ECB5}"/>
              </a:ext>
            </a:extLst>
          </p:cNvPr>
          <p:cNvSpPr>
            <a:spLocks/>
          </p:cNvSpPr>
          <p:nvPr/>
        </p:nvSpPr>
        <p:spPr bwMode="auto">
          <a:xfrm>
            <a:off x="2354659" y="2561613"/>
            <a:ext cx="652463" cy="290511"/>
          </a:xfrm>
          <a:custGeom>
            <a:avLst/>
            <a:gdLst>
              <a:gd name="T0" fmla="*/ 55 w 411"/>
              <a:gd name="T1" fmla="*/ 0 h 183"/>
              <a:gd name="T2" fmla="*/ 411 w 411"/>
              <a:gd name="T3" fmla="*/ 0 h 183"/>
              <a:gd name="T4" fmla="*/ 372 w 411"/>
              <a:gd name="T5" fmla="*/ 183 h 183"/>
              <a:gd name="T6" fmla="*/ 0 w 411"/>
              <a:gd name="T7" fmla="*/ 183 h 183"/>
              <a:gd name="T8" fmla="*/ 55 w 411"/>
              <a:gd name="T9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183">
                <a:moveTo>
                  <a:pt x="55" y="0"/>
                </a:moveTo>
                <a:lnTo>
                  <a:pt x="411" y="0"/>
                </a:lnTo>
                <a:lnTo>
                  <a:pt x="372" y="183"/>
                </a:lnTo>
                <a:lnTo>
                  <a:pt x="0" y="183"/>
                </a:lnTo>
                <a:lnTo>
                  <a:pt x="55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pic>
        <p:nvPicPr>
          <p:cNvPr id="56" name="buoy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6884" y="2702840"/>
            <a:ext cx="691227" cy="921636"/>
          </a:xfrm>
          <a:prstGeom prst="rect">
            <a:avLst/>
          </a:prstGeom>
        </p:spPr>
      </p:pic>
      <p:sp>
        <p:nvSpPr>
          <p:cNvPr id="208" name="Feld 2">
            <a:extLst>
              <a:ext uri="{FF2B5EF4-FFF2-40B4-BE49-F238E27FC236}">
                <a16:creationId xmlns:a16="http://schemas.microsoft.com/office/drawing/2014/main" id="{D7388F74-6717-4924-9ED8-A996CADA8B5F}"/>
              </a:ext>
            </a:extLst>
          </p:cNvPr>
          <p:cNvSpPr>
            <a:spLocks/>
          </p:cNvSpPr>
          <p:nvPr/>
        </p:nvSpPr>
        <p:spPr bwMode="auto">
          <a:xfrm>
            <a:off x="3004342" y="2557344"/>
            <a:ext cx="623888" cy="295274"/>
          </a:xfrm>
          <a:custGeom>
            <a:avLst/>
            <a:gdLst>
              <a:gd name="T0" fmla="*/ 36 w 393"/>
              <a:gd name="T1" fmla="*/ 0 h 186"/>
              <a:gd name="T2" fmla="*/ 393 w 393"/>
              <a:gd name="T3" fmla="*/ 0 h 186"/>
              <a:gd name="T4" fmla="*/ 380 w 393"/>
              <a:gd name="T5" fmla="*/ 186 h 186"/>
              <a:gd name="T6" fmla="*/ 0 w 393"/>
              <a:gd name="T7" fmla="*/ 186 h 186"/>
              <a:gd name="T8" fmla="*/ 36 w 393"/>
              <a:gd name="T9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" h="186">
                <a:moveTo>
                  <a:pt x="36" y="0"/>
                </a:moveTo>
                <a:lnTo>
                  <a:pt x="393" y="0"/>
                </a:lnTo>
                <a:lnTo>
                  <a:pt x="380" y="186"/>
                </a:lnTo>
                <a:lnTo>
                  <a:pt x="0" y="186"/>
                </a:lnTo>
                <a:lnTo>
                  <a:pt x="36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210" name="Feld 3">
            <a:extLst>
              <a:ext uri="{FF2B5EF4-FFF2-40B4-BE49-F238E27FC236}">
                <a16:creationId xmlns:a16="http://schemas.microsoft.com/office/drawing/2014/main" id="{DEC491A0-5065-47A2-825C-C611353A4BEF}"/>
              </a:ext>
            </a:extLst>
          </p:cNvPr>
          <p:cNvSpPr>
            <a:spLocks/>
          </p:cNvSpPr>
          <p:nvPr/>
        </p:nvSpPr>
        <p:spPr bwMode="auto">
          <a:xfrm>
            <a:off x="3638551" y="2560040"/>
            <a:ext cx="590550" cy="290511"/>
          </a:xfrm>
          <a:custGeom>
            <a:avLst/>
            <a:gdLst>
              <a:gd name="T0" fmla="*/ 13 w 372"/>
              <a:gd name="T1" fmla="*/ 0 h 183"/>
              <a:gd name="T2" fmla="*/ 372 w 372"/>
              <a:gd name="T3" fmla="*/ 0 h 183"/>
              <a:gd name="T4" fmla="*/ 372 w 372"/>
              <a:gd name="T5" fmla="*/ 183 h 183"/>
              <a:gd name="T6" fmla="*/ 0 w 372"/>
              <a:gd name="T7" fmla="*/ 183 h 183"/>
              <a:gd name="T8" fmla="*/ 13 w 372"/>
              <a:gd name="T9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183">
                <a:moveTo>
                  <a:pt x="13" y="0"/>
                </a:moveTo>
                <a:lnTo>
                  <a:pt x="372" y="0"/>
                </a:lnTo>
                <a:lnTo>
                  <a:pt x="372" y="183"/>
                </a:lnTo>
                <a:lnTo>
                  <a:pt x="0" y="183"/>
                </a:lnTo>
                <a:lnTo>
                  <a:pt x="13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211" name="Feld 4">
            <a:extLst>
              <a:ext uri="{FF2B5EF4-FFF2-40B4-BE49-F238E27FC236}">
                <a16:creationId xmlns:a16="http://schemas.microsoft.com/office/drawing/2014/main" id="{6745150C-BE3B-4797-B155-30E68E1F97FA}"/>
              </a:ext>
            </a:extLst>
          </p:cNvPr>
          <p:cNvSpPr>
            <a:spLocks/>
          </p:cNvSpPr>
          <p:nvPr/>
        </p:nvSpPr>
        <p:spPr bwMode="auto">
          <a:xfrm>
            <a:off x="4264516" y="2562420"/>
            <a:ext cx="584200" cy="290511"/>
          </a:xfrm>
          <a:custGeom>
            <a:avLst/>
            <a:gdLst>
              <a:gd name="T0" fmla="*/ 0 w 368"/>
              <a:gd name="T1" fmla="*/ 0 h 183"/>
              <a:gd name="T2" fmla="*/ 357 w 368"/>
              <a:gd name="T3" fmla="*/ 0 h 183"/>
              <a:gd name="T4" fmla="*/ 368 w 368"/>
              <a:gd name="T5" fmla="*/ 183 h 183"/>
              <a:gd name="T6" fmla="*/ 0 w 368"/>
              <a:gd name="T7" fmla="*/ 183 h 183"/>
              <a:gd name="T8" fmla="*/ 0 w 368"/>
              <a:gd name="T9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" h="183">
                <a:moveTo>
                  <a:pt x="0" y="0"/>
                </a:moveTo>
                <a:lnTo>
                  <a:pt x="357" y="0"/>
                </a:lnTo>
                <a:lnTo>
                  <a:pt x="368" y="183"/>
                </a:lnTo>
                <a:lnTo>
                  <a:pt x="0" y="1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212" name="Feld 5">
            <a:extLst>
              <a:ext uri="{FF2B5EF4-FFF2-40B4-BE49-F238E27FC236}">
                <a16:creationId xmlns:a16="http://schemas.microsoft.com/office/drawing/2014/main" id="{483CC20E-052B-419F-9B85-1F31EDDCE712}"/>
              </a:ext>
            </a:extLst>
          </p:cNvPr>
          <p:cNvSpPr>
            <a:spLocks/>
          </p:cNvSpPr>
          <p:nvPr/>
        </p:nvSpPr>
        <p:spPr bwMode="auto">
          <a:xfrm>
            <a:off x="4863797" y="2564160"/>
            <a:ext cx="600075" cy="290511"/>
          </a:xfrm>
          <a:custGeom>
            <a:avLst/>
            <a:gdLst>
              <a:gd name="T0" fmla="*/ 365 w 378"/>
              <a:gd name="T1" fmla="*/ 0 h 183"/>
              <a:gd name="T2" fmla="*/ 0 w 378"/>
              <a:gd name="T3" fmla="*/ 0 h 183"/>
              <a:gd name="T4" fmla="*/ 13 w 378"/>
              <a:gd name="T5" fmla="*/ 183 h 183"/>
              <a:gd name="T6" fmla="*/ 378 w 378"/>
              <a:gd name="T7" fmla="*/ 183 h 183"/>
              <a:gd name="T8" fmla="*/ 365 w 378"/>
              <a:gd name="T9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8" h="183">
                <a:moveTo>
                  <a:pt x="365" y="0"/>
                </a:moveTo>
                <a:lnTo>
                  <a:pt x="0" y="0"/>
                </a:lnTo>
                <a:lnTo>
                  <a:pt x="13" y="183"/>
                </a:lnTo>
                <a:lnTo>
                  <a:pt x="378" y="183"/>
                </a:lnTo>
                <a:lnTo>
                  <a:pt x="365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 dirty="0"/>
          </a:p>
        </p:txBody>
      </p:sp>
      <p:sp>
        <p:nvSpPr>
          <p:cNvPr id="213" name="Feld 6">
            <a:extLst>
              <a:ext uri="{FF2B5EF4-FFF2-40B4-BE49-F238E27FC236}">
                <a16:creationId xmlns:a16="http://schemas.microsoft.com/office/drawing/2014/main" id="{EA098B4B-6237-4B68-B8B7-E8AC1EB285A1}"/>
              </a:ext>
            </a:extLst>
          </p:cNvPr>
          <p:cNvSpPr>
            <a:spLocks/>
          </p:cNvSpPr>
          <p:nvPr/>
        </p:nvSpPr>
        <p:spPr bwMode="auto">
          <a:xfrm>
            <a:off x="5473441" y="2562864"/>
            <a:ext cx="625475" cy="295274"/>
          </a:xfrm>
          <a:custGeom>
            <a:avLst/>
            <a:gdLst>
              <a:gd name="T0" fmla="*/ 360 w 394"/>
              <a:gd name="T1" fmla="*/ 0 h 186"/>
              <a:gd name="T2" fmla="*/ 0 w 394"/>
              <a:gd name="T3" fmla="*/ 0 h 186"/>
              <a:gd name="T4" fmla="*/ 13 w 394"/>
              <a:gd name="T5" fmla="*/ 186 h 186"/>
              <a:gd name="T6" fmla="*/ 394 w 394"/>
              <a:gd name="T7" fmla="*/ 186 h 186"/>
              <a:gd name="T8" fmla="*/ 360 w 394"/>
              <a:gd name="T9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" h="186">
                <a:moveTo>
                  <a:pt x="360" y="0"/>
                </a:moveTo>
                <a:lnTo>
                  <a:pt x="0" y="0"/>
                </a:lnTo>
                <a:lnTo>
                  <a:pt x="13" y="186"/>
                </a:lnTo>
                <a:lnTo>
                  <a:pt x="394" y="186"/>
                </a:lnTo>
                <a:lnTo>
                  <a:pt x="36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214" name="Feld 7">
            <a:extLst>
              <a:ext uri="{FF2B5EF4-FFF2-40B4-BE49-F238E27FC236}">
                <a16:creationId xmlns:a16="http://schemas.microsoft.com/office/drawing/2014/main" id="{388769EE-2CDD-47D9-98F3-4566BCB40D7E}"/>
              </a:ext>
            </a:extLst>
          </p:cNvPr>
          <p:cNvSpPr>
            <a:spLocks/>
          </p:cNvSpPr>
          <p:nvPr/>
        </p:nvSpPr>
        <p:spPr bwMode="auto">
          <a:xfrm>
            <a:off x="6069011" y="2563202"/>
            <a:ext cx="647700" cy="290511"/>
          </a:xfrm>
          <a:custGeom>
            <a:avLst/>
            <a:gdLst>
              <a:gd name="T0" fmla="*/ 356 w 408"/>
              <a:gd name="T1" fmla="*/ 0 h 183"/>
              <a:gd name="T2" fmla="*/ 0 w 408"/>
              <a:gd name="T3" fmla="*/ 0 h 183"/>
              <a:gd name="T4" fmla="*/ 41 w 408"/>
              <a:gd name="T5" fmla="*/ 183 h 183"/>
              <a:gd name="T6" fmla="*/ 408 w 408"/>
              <a:gd name="T7" fmla="*/ 183 h 183"/>
              <a:gd name="T8" fmla="*/ 356 w 408"/>
              <a:gd name="T9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8" h="183">
                <a:moveTo>
                  <a:pt x="356" y="0"/>
                </a:moveTo>
                <a:lnTo>
                  <a:pt x="0" y="0"/>
                </a:lnTo>
                <a:lnTo>
                  <a:pt x="41" y="183"/>
                </a:lnTo>
                <a:lnTo>
                  <a:pt x="408" y="183"/>
                </a:lnTo>
                <a:lnTo>
                  <a:pt x="356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 dirty="0"/>
          </a:p>
        </p:txBody>
      </p:sp>
      <p:sp>
        <p:nvSpPr>
          <p:cNvPr id="215" name="Feld 8">
            <a:extLst>
              <a:ext uri="{FF2B5EF4-FFF2-40B4-BE49-F238E27FC236}">
                <a16:creationId xmlns:a16="http://schemas.microsoft.com/office/drawing/2014/main" id="{62A41269-D799-47BD-92FD-88FDAFFA1807}"/>
              </a:ext>
            </a:extLst>
          </p:cNvPr>
          <p:cNvSpPr>
            <a:spLocks/>
          </p:cNvSpPr>
          <p:nvPr/>
        </p:nvSpPr>
        <p:spPr bwMode="auto">
          <a:xfrm>
            <a:off x="6680201" y="2567723"/>
            <a:ext cx="776288" cy="293686"/>
          </a:xfrm>
          <a:custGeom>
            <a:avLst/>
            <a:gdLst>
              <a:gd name="T0" fmla="*/ 489 w 489"/>
              <a:gd name="T1" fmla="*/ 183 h 185"/>
              <a:gd name="T2" fmla="*/ 57 w 489"/>
              <a:gd name="T3" fmla="*/ 185 h 185"/>
              <a:gd name="T4" fmla="*/ 0 w 489"/>
              <a:gd name="T5" fmla="*/ 0 h 185"/>
              <a:gd name="T6" fmla="*/ 409 w 489"/>
              <a:gd name="T7" fmla="*/ 0 h 185"/>
              <a:gd name="T8" fmla="*/ 489 w 489"/>
              <a:gd name="T9" fmla="*/ 183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9" h="185">
                <a:moveTo>
                  <a:pt x="489" y="183"/>
                </a:moveTo>
                <a:lnTo>
                  <a:pt x="57" y="185"/>
                </a:lnTo>
                <a:lnTo>
                  <a:pt x="0" y="0"/>
                </a:lnTo>
                <a:lnTo>
                  <a:pt x="409" y="0"/>
                </a:lnTo>
                <a:lnTo>
                  <a:pt x="489" y="183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216" name="Feld 9">
            <a:extLst>
              <a:ext uri="{FF2B5EF4-FFF2-40B4-BE49-F238E27FC236}">
                <a16:creationId xmlns:a16="http://schemas.microsoft.com/office/drawing/2014/main" id="{F1AF2FA0-4990-41D4-A9C2-21AED2CC25A4}"/>
              </a:ext>
            </a:extLst>
          </p:cNvPr>
          <p:cNvSpPr>
            <a:spLocks/>
          </p:cNvSpPr>
          <p:nvPr/>
        </p:nvSpPr>
        <p:spPr bwMode="auto">
          <a:xfrm>
            <a:off x="6783389" y="2886441"/>
            <a:ext cx="769938" cy="174624"/>
          </a:xfrm>
          <a:custGeom>
            <a:avLst/>
            <a:gdLst>
              <a:gd name="T0" fmla="*/ 485 w 485"/>
              <a:gd name="T1" fmla="*/ 110 h 110"/>
              <a:gd name="T2" fmla="*/ 34 w 485"/>
              <a:gd name="T3" fmla="*/ 110 h 110"/>
              <a:gd name="T4" fmla="*/ 0 w 485"/>
              <a:gd name="T5" fmla="*/ 0 h 110"/>
              <a:gd name="T6" fmla="*/ 435 w 485"/>
              <a:gd name="T7" fmla="*/ 0 h 110"/>
              <a:gd name="T8" fmla="*/ 485 w 485"/>
              <a:gd name="T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110">
                <a:moveTo>
                  <a:pt x="485" y="110"/>
                </a:moveTo>
                <a:lnTo>
                  <a:pt x="34" y="110"/>
                </a:lnTo>
                <a:lnTo>
                  <a:pt x="0" y="0"/>
                </a:lnTo>
                <a:lnTo>
                  <a:pt x="435" y="0"/>
                </a:lnTo>
                <a:lnTo>
                  <a:pt x="485" y="110"/>
                </a:lnTo>
                <a:close/>
              </a:path>
            </a:pathLst>
          </a:custGeom>
          <a:solidFill>
            <a:srgbClr val="E27677">
              <a:alpha val="0"/>
            </a:srgb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217" name="Feld 10">
            <a:extLst>
              <a:ext uri="{FF2B5EF4-FFF2-40B4-BE49-F238E27FC236}">
                <a16:creationId xmlns:a16="http://schemas.microsoft.com/office/drawing/2014/main" id="{6AB3C4B6-2982-41E5-B043-1F833E5FB3D7}"/>
              </a:ext>
            </a:extLst>
          </p:cNvPr>
          <p:cNvSpPr>
            <a:spLocks/>
          </p:cNvSpPr>
          <p:nvPr/>
        </p:nvSpPr>
        <p:spPr bwMode="auto">
          <a:xfrm>
            <a:off x="6838385" y="3083285"/>
            <a:ext cx="814388" cy="203199"/>
          </a:xfrm>
          <a:custGeom>
            <a:avLst/>
            <a:gdLst>
              <a:gd name="T0" fmla="*/ 513 w 513"/>
              <a:gd name="T1" fmla="*/ 128 h 128"/>
              <a:gd name="T2" fmla="*/ 39 w 513"/>
              <a:gd name="T3" fmla="*/ 128 h 128"/>
              <a:gd name="T4" fmla="*/ 0 w 513"/>
              <a:gd name="T5" fmla="*/ 0 h 128"/>
              <a:gd name="T6" fmla="*/ 455 w 513"/>
              <a:gd name="T7" fmla="*/ 0 h 128"/>
              <a:gd name="T8" fmla="*/ 513 w 513"/>
              <a:gd name="T9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3" h="128">
                <a:moveTo>
                  <a:pt x="513" y="128"/>
                </a:moveTo>
                <a:lnTo>
                  <a:pt x="39" y="128"/>
                </a:lnTo>
                <a:lnTo>
                  <a:pt x="0" y="0"/>
                </a:lnTo>
                <a:lnTo>
                  <a:pt x="455" y="0"/>
                </a:lnTo>
                <a:lnTo>
                  <a:pt x="513" y="128"/>
                </a:lnTo>
                <a:close/>
              </a:path>
            </a:pathLst>
          </a:custGeom>
          <a:solidFill>
            <a:srgbClr val="E27677">
              <a:alpha val="0"/>
            </a:srgb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 dirty="0"/>
          </a:p>
        </p:txBody>
      </p:sp>
      <p:sp>
        <p:nvSpPr>
          <p:cNvPr id="219" name="Feld 11">
            <a:extLst>
              <a:ext uri="{FF2B5EF4-FFF2-40B4-BE49-F238E27FC236}">
                <a16:creationId xmlns:a16="http://schemas.microsoft.com/office/drawing/2014/main" id="{49576571-A03B-43EF-8FB6-93B965BD7DF5}"/>
              </a:ext>
            </a:extLst>
          </p:cNvPr>
          <p:cNvSpPr>
            <a:spLocks/>
          </p:cNvSpPr>
          <p:nvPr/>
        </p:nvSpPr>
        <p:spPr bwMode="auto">
          <a:xfrm>
            <a:off x="6921877" y="3325836"/>
            <a:ext cx="850900" cy="219074"/>
          </a:xfrm>
          <a:custGeom>
            <a:avLst/>
            <a:gdLst>
              <a:gd name="T0" fmla="*/ 536 w 536"/>
              <a:gd name="T1" fmla="*/ 138 h 138"/>
              <a:gd name="T2" fmla="*/ 44 w 536"/>
              <a:gd name="T3" fmla="*/ 138 h 138"/>
              <a:gd name="T4" fmla="*/ 0 w 536"/>
              <a:gd name="T5" fmla="*/ 0 h 138"/>
              <a:gd name="T6" fmla="*/ 471 w 536"/>
              <a:gd name="T7" fmla="*/ 0 h 138"/>
              <a:gd name="T8" fmla="*/ 536 w 536"/>
              <a:gd name="T9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6" h="138">
                <a:moveTo>
                  <a:pt x="536" y="138"/>
                </a:moveTo>
                <a:lnTo>
                  <a:pt x="44" y="138"/>
                </a:lnTo>
                <a:lnTo>
                  <a:pt x="0" y="0"/>
                </a:lnTo>
                <a:lnTo>
                  <a:pt x="471" y="0"/>
                </a:lnTo>
                <a:lnTo>
                  <a:pt x="536" y="138"/>
                </a:lnTo>
                <a:close/>
              </a:path>
            </a:pathLst>
          </a:custGeom>
          <a:solidFill>
            <a:srgbClr val="E27677">
              <a:alpha val="0"/>
            </a:srgb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220" name="Feld 12">
            <a:extLst>
              <a:ext uri="{FF2B5EF4-FFF2-40B4-BE49-F238E27FC236}">
                <a16:creationId xmlns:a16="http://schemas.microsoft.com/office/drawing/2014/main" id="{6DA4E9CF-8CD5-4CD0-8B8A-477B956B27B3}"/>
              </a:ext>
            </a:extLst>
          </p:cNvPr>
          <p:cNvSpPr>
            <a:spLocks/>
          </p:cNvSpPr>
          <p:nvPr/>
        </p:nvSpPr>
        <p:spPr bwMode="auto">
          <a:xfrm>
            <a:off x="6987538" y="3565876"/>
            <a:ext cx="893763" cy="236536"/>
          </a:xfrm>
          <a:custGeom>
            <a:avLst/>
            <a:gdLst>
              <a:gd name="T0" fmla="*/ 563 w 563"/>
              <a:gd name="T1" fmla="*/ 149 h 149"/>
              <a:gd name="T2" fmla="*/ 47 w 563"/>
              <a:gd name="T3" fmla="*/ 149 h 149"/>
              <a:gd name="T4" fmla="*/ 0 w 563"/>
              <a:gd name="T5" fmla="*/ 0 h 149"/>
              <a:gd name="T6" fmla="*/ 495 w 563"/>
              <a:gd name="T7" fmla="*/ 0 h 149"/>
              <a:gd name="T8" fmla="*/ 563 w 563"/>
              <a:gd name="T9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3" h="149">
                <a:moveTo>
                  <a:pt x="563" y="149"/>
                </a:moveTo>
                <a:lnTo>
                  <a:pt x="47" y="149"/>
                </a:lnTo>
                <a:lnTo>
                  <a:pt x="0" y="0"/>
                </a:lnTo>
                <a:lnTo>
                  <a:pt x="495" y="0"/>
                </a:lnTo>
                <a:lnTo>
                  <a:pt x="563" y="149"/>
                </a:lnTo>
                <a:close/>
              </a:path>
            </a:pathLst>
          </a:custGeom>
          <a:solidFill>
            <a:srgbClr val="E27677">
              <a:alpha val="0"/>
            </a:srgb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221" name="Feld 13">
            <a:extLst>
              <a:ext uri="{FF2B5EF4-FFF2-40B4-BE49-F238E27FC236}">
                <a16:creationId xmlns:a16="http://schemas.microsoft.com/office/drawing/2014/main" id="{98D6D08A-D78F-4368-8EDF-D1EAE2FF27E0}"/>
              </a:ext>
            </a:extLst>
          </p:cNvPr>
          <p:cNvSpPr>
            <a:spLocks/>
          </p:cNvSpPr>
          <p:nvPr/>
        </p:nvSpPr>
        <p:spPr bwMode="auto">
          <a:xfrm>
            <a:off x="7067564" y="3831598"/>
            <a:ext cx="954088" cy="298449"/>
          </a:xfrm>
          <a:custGeom>
            <a:avLst/>
            <a:gdLst>
              <a:gd name="T0" fmla="*/ 601 w 601"/>
              <a:gd name="T1" fmla="*/ 188 h 188"/>
              <a:gd name="T2" fmla="*/ 57 w 601"/>
              <a:gd name="T3" fmla="*/ 188 h 188"/>
              <a:gd name="T4" fmla="*/ 0 w 601"/>
              <a:gd name="T5" fmla="*/ 0 h 188"/>
              <a:gd name="T6" fmla="*/ 518 w 601"/>
              <a:gd name="T7" fmla="*/ 0 h 188"/>
              <a:gd name="T8" fmla="*/ 601 w 601"/>
              <a:gd name="T9" fmla="*/ 1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1" h="188">
                <a:moveTo>
                  <a:pt x="601" y="188"/>
                </a:moveTo>
                <a:lnTo>
                  <a:pt x="57" y="188"/>
                </a:lnTo>
                <a:lnTo>
                  <a:pt x="0" y="0"/>
                </a:lnTo>
                <a:lnTo>
                  <a:pt x="518" y="0"/>
                </a:lnTo>
                <a:lnTo>
                  <a:pt x="601" y="188"/>
                </a:lnTo>
                <a:close/>
              </a:path>
            </a:pathLst>
          </a:custGeom>
          <a:solidFill>
            <a:srgbClr val="E27677">
              <a:alpha val="0"/>
            </a:srgb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 dirty="0"/>
          </a:p>
        </p:txBody>
      </p:sp>
      <p:sp>
        <p:nvSpPr>
          <p:cNvPr id="222" name="Feld 14">
            <a:extLst>
              <a:ext uri="{FF2B5EF4-FFF2-40B4-BE49-F238E27FC236}">
                <a16:creationId xmlns:a16="http://schemas.microsoft.com/office/drawing/2014/main" id="{75AD642B-AA93-44F2-B811-F9797AB52BD9}"/>
              </a:ext>
            </a:extLst>
          </p:cNvPr>
          <p:cNvSpPr>
            <a:spLocks/>
          </p:cNvSpPr>
          <p:nvPr/>
        </p:nvSpPr>
        <p:spPr bwMode="auto">
          <a:xfrm>
            <a:off x="7172327" y="4168353"/>
            <a:ext cx="1017588" cy="331786"/>
          </a:xfrm>
          <a:custGeom>
            <a:avLst/>
            <a:gdLst>
              <a:gd name="T0" fmla="*/ 641 w 641"/>
              <a:gd name="T1" fmla="*/ 209 h 209"/>
              <a:gd name="T2" fmla="*/ 63 w 641"/>
              <a:gd name="T3" fmla="*/ 209 h 209"/>
              <a:gd name="T4" fmla="*/ 0 w 641"/>
              <a:gd name="T5" fmla="*/ 0 h 209"/>
              <a:gd name="T6" fmla="*/ 547 w 641"/>
              <a:gd name="T7" fmla="*/ 0 h 209"/>
              <a:gd name="T8" fmla="*/ 641 w 641"/>
              <a:gd name="T9" fmla="*/ 209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1" h="209">
                <a:moveTo>
                  <a:pt x="641" y="209"/>
                </a:moveTo>
                <a:lnTo>
                  <a:pt x="63" y="209"/>
                </a:lnTo>
                <a:lnTo>
                  <a:pt x="0" y="0"/>
                </a:lnTo>
                <a:lnTo>
                  <a:pt x="547" y="0"/>
                </a:lnTo>
                <a:lnTo>
                  <a:pt x="641" y="209"/>
                </a:lnTo>
                <a:close/>
              </a:path>
            </a:pathLst>
          </a:custGeom>
          <a:solidFill>
            <a:srgbClr val="E27677">
              <a:alpha val="0"/>
            </a:srgb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223" name="Feld 15">
            <a:extLst>
              <a:ext uri="{FF2B5EF4-FFF2-40B4-BE49-F238E27FC236}">
                <a16:creationId xmlns:a16="http://schemas.microsoft.com/office/drawing/2014/main" id="{A8E65376-8873-4E23-A07B-95C3E2303411}"/>
              </a:ext>
            </a:extLst>
          </p:cNvPr>
          <p:cNvSpPr>
            <a:spLocks/>
          </p:cNvSpPr>
          <p:nvPr/>
        </p:nvSpPr>
        <p:spPr bwMode="auto">
          <a:xfrm>
            <a:off x="7288214" y="4541414"/>
            <a:ext cx="1069975" cy="352423"/>
          </a:xfrm>
          <a:custGeom>
            <a:avLst/>
            <a:gdLst>
              <a:gd name="T0" fmla="*/ 674 w 674"/>
              <a:gd name="T1" fmla="*/ 222 h 222"/>
              <a:gd name="T2" fmla="*/ 65 w 674"/>
              <a:gd name="T3" fmla="*/ 222 h 222"/>
              <a:gd name="T4" fmla="*/ 0 w 674"/>
              <a:gd name="T5" fmla="*/ 0 h 222"/>
              <a:gd name="T6" fmla="*/ 581 w 674"/>
              <a:gd name="T7" fmla="*/ 0 h 222"/>
              <a:gd name="T8" fmla="*/ 674 w 674"/>
              <a:gd name="T9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4" h="222">
                <a:moveTo>
                  <a:pt x="674" y="222"/>
                </a:moveTo>
                <a:lnTo>
                  <a:pt x="65" y="222"/>
                </a:lnTo>
                <a:lnTo>
                  <a:pt x="0" y="0"/>
                </a:lnTo>
                <a:lnTo>
                  <a:pt x="581" y="0"/>
                </a:lnTo>
                <a:lnTo>
                  <a:pt x="674" y="222"/>
                </a:lnTo>
                <a:close/>
              </a:path>
            </a:pathLst>
          </a:custGeom>
          <a:solidFill>
            <a:srgbClr val="E27677">
              <a:alpha val="0"/>
            </a:srgb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224" name="Feld 16">
            <a:extLst>
              <a:ext uri="{FF2B5EF4-FFF2-40B4-BE49-F238E27FC236}">
                <a16:creationId xmlns:a16="http://schemas.microsoft.com/office/drawing/2014/main" id="{BC11CF2E-1623-40D4-AFE0-4C147A39BF2A}"/>
              </a:ext>
            </a:extLst>
          </p:cNvPr>
          <p:cNvSpPr>
            <a:spLocks/>
          </p:cNvSpPr>
          <p:nvPr/>
        </p:nvSpPr>
        <p:spPr bwMode="auto">
          <a:xfrm>
            <a:off x="7412039" y="4944067"/>
            <a:ext cx="1249363" cy="634997"/>
          </a:xfrm>
          <a:custGeom>
            <a:avLst/>
            <a:gdLst>
              <a:gd name="T0" fmla="*/ 607 w 763"/>
              <a:gd name="T1" fmla="*/ 0 h 358"/>
              <a:gd name="T2" fmla="*/ 0 w 763"/>
              <a:gd name="T3" fmla="*/ 0 h 358"/>
              <a:gd name="T4" fmla="*/ 104 w 763"/>
              <a:gd name="T5" fmla="*/ 358 h 358"/>
              <a:gd name="T6" fmla="*/ 763 w 763"/>
              <a:gd name="T7" fmla="*/ 358 h 358"/>
              <a:gd name="T8" fmla="*/ 607 w 763"/>
              <a:gd name="T9" fmla="*/ 0 h 358"/>
              <a:gd name="connsiteX0" fmla="*/ 7955 w 10000"/>
              <a:gd name="connsiteY0" fmla="*/ 0 h 10000"/>
              <a:gd name="connsiteX1" fmla="*/ 0 w 10000"/>
              <a:gd name="connsiteY1" fmla="*/ 0 h 10000"/>
              <a:gd name="connsiteX2" fmla="*/ 1489 w 10000"/>
              <a:gd name="connsiteY2" fmla="*/ 10000 h 10000"/>
              <a:gd name="connsiteX3" fmla="*/ 10000 w 10000"/>
              <a:gd name="connsiteY3" fmla="*/ 10000 h 10000"/>
              <a:gd name="connsiteX4" fmla="*/ 7955 w 10000"/>
              <a:gd name="connsiteY4" fmla="*/ 0 h 10000"/>
              <a:gd name="connsiteX0" fmla="*/ 7955 w 10315"/>
              <a:gd name="connsiteY0" fmla="*/ 0 h 10000"/>
              <a:gd name="connsiteX1" fmla="*/ 0 w 10315"/>
              <a:gd name="connsiteY1" fmla="*/ 0 h 10000"/>
              <a:gd name="connsiteX2" fmla="*/ 1489 w 10315"/>
              <a:gd name="connsiteY2" fmla="*/ 10000 h 10000"/>
              <a:gd name="connsiteX3" fmla="*/ 10315 w 10315"/>
              <a:gd name="connsiteY3" fmla="*/ 10000 h 10000"/>
              <a:gd name="connsiteX4" fmla="*/ 7955 w 1031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5" h="10000">
                <a:moveTo>
                  <a:pt x="7955" y="0"/>
                </a:moveTo>
                <a:lnTo>
                  <a:pt x="0" y="0"/>
                </a:lnTo>
                <a:lnTo>
                  <a:pt x="1489" y="10000"/>
                </a:lnTo>
                <a:lnTo>
                  <a:pt x="10315" y="10000"/>
                </a:lnTo>
                <a:lnTo>
                  <a:pt x="7955" y="0"/>
                </a:lnTo>
                <a:close/>
              </a:path>
            </a:pathLst>
          </a:custGeom>
          <a:solidFill>
            <a:srgbClr val="E27677">
              <a:alpha val="0"/>
            </a:srgb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225" name="Feld 17">
            <a:extLst>
              <a:ext uri="{FF2B5EF4-FFF2-40B4-BE49-F238E27FC236}">
                <a16:creationId xmlns:a16="http://schemas.microsoft.com/office/drawing/2014/main" id="{DF5833FA-2F50-463A-995F-8059834C6571}"/>
              </a:ext>
            </a:extLst>
          </p:cNvPr>
          <p:cNvSpPr>
            <a:spLocks/>
          </p:cNvSpPr>
          <p:nvPr/>
        </p:nvSpPr>
        <p:spPr bwMode="auto">
          <a:xfrm>
            <a:off x="6616072" y="4944440"/>
            <a:ext cx="922338" cy="634997"/>
          </a:xfrm>
          <a:custGeom>
            <a:avLst/>
            <a:gdLst>
              <a:gd name="T0" fmla="*/ 474 w 581"/>
              <a:gd name="T1" fmla="*/ 0 h 358"/>
              <a:gd name="T2" fmla="*/ 0 w 581"/>
              <a:gd name="T3" fmla="*/ 0 h 358"/>
              <a:gd name="T4" fmla="*/ 52 w 581"/>
              <a:gd name="T5" fmla="*/ 358 h 358"/>
              <a:gd name="T6" fmla="*/ 581 w 581"/>
              <a:gd name="T7" fmla="*/ 358 h 358"/>
              <a:gd name="T8" fmla="*/ 474 w 581"/>
              <a:gd name="T9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1" h="358">
                <a:moveTo>
                  <a:pt x="474" y="0"/>
                </a:moveTo>
                <a:lnTo>
                  <a:pt x="0" y="0"/>
                </a:lnTo>
                <a:lnTo>
                  <a:pt x="52" y="358"/>
                </a:lnTo>
                <a:lnTo>
                  <a:pt x="581" y="358"/>
                </a:lnTo>
                <a:lnTo>
                  <a:pt x="474" y="0"/>
                </a:lnTo>
                <a:close/>
              </a:path>
            </a:pathLst>
          </a:custGeom>
          <a:solidFill>
            <a:srgbClr val="E27677">
              <a:alpha val="0"/>
            </a:srgb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 dirty="0"/>
          </a:p>
        </p:txBody>
      </p:sp>
      <p:sp>
        <p:nvSpPr>
          <p:cNvPr id="226" name="Feld 18">
            <a:extLst>
              <a:ext uri="{FF2B5EF4-FFF2-40B4-BE49-F238E27FC236}">
                <a16:creationId xmlns:a16="http://schemas.microsoft.com/office/drawing/2014/main" id="{6AC7B987-2AE7-4B27-9AEB-228FF9115E5D}"/>
              </a:ext>
            </a:extLst>
          </p:cNvPr>
          <p:cNvSpPr>
            <a:spLocks/>
          </p:cNvSpPr>
          <p:nvPr/>
        </p:nvSpPr>
        <p:spPr bwMode="auto">
          <a:xfrm>
            <a:off x="5807476" y="4944067"/>
            <a:ext cx="835025" cy="634997"/>
          </a:xfrm>
          <a:custGeom>
            <a:avLst/>
            <a:gdLst>
              <a:gd name="T0" fmla="*/ 479 w 526"/>
              <a:gd name="T1" fmla="*/ 0 h 358"/>
              <a:gd name="T2" fmla="*/ 0 w 526"/>
              <a:gd name="T3" fmla="*/ 0 h 358"/>
              <a:gd name="T4" fmla="*/ 18 w 526"/>
              <a:gd name="T5" fmla="*/ 358 h 358"/>
              <a:gd name="T6" fmla="*/ 526 w 526"/>
              <a:gd name="T7" fmla="*/ 358 h 358"/>
              <a:gd name="T8" fmla="*/ 479 w 526"/>
              <a:gd name="T9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6" h="358">
                <a:moveTo>
                  <a:pt x="479" y="0"/>
                </a:moveTo>
                <a:lnTo>
                  <a:pt x="0" y="0"/>
                </a:lnTo>
                <a:lnTo>
                  <a:pt x="18" y="358"/>
                </a:lnTo>
                <a:lnTo>
                  <a:pt x="526" y="358"/>
                </a:lnTo>
                <a:lnTo>
                  <a:pt x="479" y="0"/>
                </a:lnTo>
                <a:close/>
              </a:path>
            </a:pathLst>
          </a:custGeom>
          <a:solidFill>
            <a:srgbClr val="E27677">
              <a:alpha val="0"/>
            </a:srgb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 dirty="0"/>
          </a:p>
        </p:txBody>
      </p:sp>
      <p:sp>
        <p:nvSpPr>
          <p:cNvPr id="227" name="Feld 19">
            <a:extLst>
              <a:ext uri="{FF2B5EF4-FFF2-40B4-BE49-F238E27FC236}">
                <a16:creationId xmlns:a16="http://schemas.microsoft.com/office/drawing/2014/main" id="{72EFA7FA-8721-4FAF-B6AC-90ECC0F7347A}"/>
              </a:ext>
            </a:extLst>
          </p:cNvPr>
          <p:cNvSpPr>
            <a:spLocks/>
          </p:cNvSpPr>
          <p:nvPr/>
        </p:nvSpPr>
        <p:spPr bwMode="auto">
          <a:xfrm>
            <a:off x="4976813" y="4937443"/>
            <a:ext cx="803275" cy="634997"/>
          </a:xfrm>
          <a:custGeom>
            <a:avLst/>
            <a:gdLst>
              <a:gd name="T0" fmla="*/ 487 w 506"/>
              <a:gd name="T1" fmla="*/ 0 h 358"/>
              <a:gd name="T2" fmla="*/ 0 w 506"/>
              <a:gd name="T3" fmla="*/ 0 h 358"/>
              <a:gd name="T4" fmla="*/ 19 w 506"/>
              <a:gd name="T5" fmla="*/ 358 h 358"/>
              <a:gd name="T6" fmla="*/ 506 w 506"/>
              <a:gd name="T7" fmla="*/ 358 h 358"/>
              <a:gd name="T8" fmla="*/ 487 w 506"/>
              <a:gd name="T9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6" h="358">
                <a:moveTo>
                  <a:pt x="487" y="0"/>
                </a:moveTo>
                <a:lnTo>
                  <a:pt x="0" y="0"/>
                </a:lnTo>
                <a:lnTo>
                  <a:pt x="19" y="358"/>
                </a:lnTo>
                <a:lnTo>
                  <a:pt x="506" y="358"/>
                </a:lnTo>
                <a:lnTo>
                  <a:pt x="487" y="0"/>
                </a:lnTo>
                <a:close/>
              </a:path>
            </a:pathLst>
          </a:custGeom>
          <a:solidFill>
            <a:srgbClr val="E27677">
              <a:alpha val="0"/>
            </a:srgb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228" name="Feld 20">
            <a:extLst>
              <a:ext uri="{FF2B5EF4-FFF2-40B4-BE49-F238E27FC236}">
                <a16:creationId xmlns:a16="http://schemas.microsoft.com/office/drawing/2014/main" id="{2723056B-B590-46D7-B863-7CABA5CF8B30}"/>
              </a:ext>
            </a:extLst>
          </p:cNvPr>
          <p:cNvSpPr>
            <a:spLocks/>
          </p:cNvSpPr>
          <p:nvPr/>
        </p:nvSpPr>
        <p:spPr bwMode="auto">
          <a:xfrm>
            <a:off x="4187232" y="4937443"/>
            <a:ext cx="776288" cy="634997"/>
          </a:xfrm>
          <a:custGeom>
            <a:avLst/>
            <a:gdLst>
              <a:gd name="T0" fmla="*/ 0 w 489"/>
              <a:gd name="T1" fmla="*/ 0 h 358"/>
              <a:gd name="T2" fmla="*/ 476 w 489"/>
              <a:gd name="T3" fmla="*/ 0 h 358"/>
              <a:gd name="T4" fmla="*/ 489 w 489"/>
              <a:gd name="T5" fmla="*/ 358 h 358"/>
              <a:gd name="T6" fmla="*/ 0 w 489"/>
              <a:gd name="T7" fmla="*/ 358 h 358"/>
              <a:gd name="T8" fmla="*/ 0 w 489"/>
              <a:gd name="T9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9" h="358">
                <a:moveTo>
                  <a:pt x="0" y="0"/>
                </a:moveTo>
                <a:lnTo>
                  <a:pt x="476" y="0"/>
                </a:lnTo>
                <a:lnTo>
                  <a:pt x="489" y="358"/>
                </a:lnTo>
                <a:lnTo>
                  <a:pt x="0" y="358"/>
                </a:lnTo>
                <a:lnTo>
                  <a:pt x="0" y="0"/>
                </a:lnTo>
                <a:close/>
              </a:path>
            </a:pathLst>
          </a:custGeom>
          <a:solidFill>
            <a:srgbClr val="E27677">
              <a:alpha val="0"/>
            </a:srgb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 dirty="0"/>
          </a:p>
        </p:txBody>
      </p:sp>
      <p:sp>
        <p:nvSpPr>
          <p:cNvPr id="229" name="Feld 21">
            <a:extLst>
              <a:ext uri="{FF2B5EF4-FFF2-40B4-BE49-F238E27FC236}">
                <a16:creationId xmlns:a16="http://schemas.microsoft.com/office/drawing/2014/main" id="{6A9110AB-62E7-48C3-B70A-47A5E643C30B}"/>
              </a:ext>
            </a:extLst>
          </p:cNvPr>
          <p:cNvSpPr>
            <a:spLocks/>
          </p:cNvSpPr>
          <p:nvPr/>
        </p:nvSpPr>
        <p:spPr bwMode="auto">
          <a:xfrm>
            <a:off x="3336074" y="4950789"/>
            <a:ext cx="793750" cy="634997"/>
          </a:xfrm>
          <a:custGeom>
            <a:avLst/>
            <a:gdLst>
              <a:gd name="T0" fmla="*/ 20 w 500"/>
              <a:gd name="T1" fmla="*/ 0 h 358"/>
              <a:gd name="T2" fmla="*/ 500 w 500"/>
              <a:gd name="T3" fmla="*/ 0 h 358"/>
              <a:gd name="T4" fmla="*/ 500 w 500"/>
              <a:gd name="T5" fmla="*/ 358 h 358"/>
              <a:gd name="T6" fmla="*/ 0 w 500"/>
              <a:gd name="T7" fmla="*/ 358 h 358"/>
              <a:gd name="T8" fmla="*/ 20 w 500"/>
              <a:gd name="T9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0" h="358">
                <a:moveTo>
                  <a:pt x="20" y="0"/>
                </a:moveTo>
                <a:lnTo>
                  <a:pt x="500" y="0"/>
                </a:lnTo>
                <a:lnTo>
                  <a:pt x="500" y="358"/>
                </a:lnTo>
                <a:lnTo>
                  <a:pt x="0" y="358"/>
                </a:lnTo>
                <a:lnTo>
                  <a:pt x="20" y="0"/>
                </a:lnTo>
                <a:close/>
              </a:path>
            </a:pathLst>
          </a:custGeom>
          <a:solidFill>
            <a:srgbClr val="E27677">
              <a:alpha val="0"/>
            </a:srgb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 dirty="0"/>
          </a:p>
        </p:txBody>
      </p:sp>
      <p:sp>
        <p:nvSpPr>
          <p:cNvPr id="230" name="Feld 22">
            <a:extLst>
              <a:ext uri="{FF2B5EF4-FFF2-40B4-BE49-F238E27FC236}">
                <a16:creationId xmlns:a16="http://schemas.microsoft.com/office/drawing/2014/main" id="{172A4B08-A1FC-4EBF-97EB-E9DAE7D79C8A}"/>
              </a:ext>
            </a:extLst>
          </p:cNvPr>
          <p:cNvSpPr>
            <a:spLocks/>
          </p:cNvSpPr>
          <p:nvPr/>
        </p:nvSpPr>
        <p:spPr bwMode="auto">
          <a:xfrm>
            <a:off x="2475864" y="4949829"/>
            <a:ext cx="838200" cy="634997"/>
          </a:xfrm>
          <a:custGeom>
            <a:avLst/>
            <a:gdLst>
              <a:gd name="T0" fmla="*/ 49 w 528"/>
              <a:gd name="T1" fmla="*/ 0 h 358"/>
              <a:gd name="T2" fmla="*/ 528 w 528"/>
              <a:gd name="T3" fmla="*/ 0 h 358"/>
              <a:gd name="T4" fmla="*/ 510 w 528"/>
              <a:gd name="T5" fmla="*/ 358 h 358"/>
              <a:gd name="T6" fmla="*/ 0 w 528"/>
              <a:gd name="T7" fmla="*/ 358 h 358"/>
              <a:gd name="T8" fmla="*/ 49 w 528"/>
              <a:gd name="T9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" h="358">
                <a:moveTo>
                  <a:pt x="49" y="0"/>
                </a:moveTo>
                <a:lnTo>
                  <a:pt x="528" y="0"/>
                </a:lnTo>
                <a:lnTo>
                  <a:pt x="510" y="358"/>
                </a:lnTo>
                <a:lnTo>
                  <a:pt x="0" y="358"/>
                </a:lnTo>
                <a:lnTo>
                  <a:pt x="49" y="0"/>
                </a:lnTo>
                <a:close/>
              </a:path>
            </a:pathLst>
          </a:custGeom>
          <a:solidFill>
            <a:srgbClr val="E27677">
              <a:alpha val="0"/>
            </a:srgb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231" name="Feld 23">
            <a:extLst>
              <a:ext uri="{FF2B5EF4-FFF2-40B4-BE49-F238E27FC236}">
                <a16:creationId xmlns:a16="http://schemas.microsoft.com/office/drawing/2014/main" id="{D3AF8E73-090C-4167-B298-BEAF860A81DA}"/>
              </a:ext>
            </a:extLst>
          </p:cNvPr>
          <p:cNvSpPr>
            <a:spLocks/>
          </p:cNvSpPr>
          <p:nvPr/>
        </p:nvSpPr>
        <p:spPr bwMode="auto">
          <a:xfrm>
            <a:off x="1593486" y="4950834"/>
            <a:ext cx="914400" cy="634997"/>
          </a:xfrm>
          <a:custGeom>
            <a:avLst/>
            <a:gdLst>
              <a:gd name="T0" fmla="*/ 102 w 576"/>
              <a:gd name="T1" fmla="*/ 0 h 358"/>
              <a:gd name="T2" fmla="*/ 576 w 576"/>
              <a:gd name="T3" fmla="*/ 0 h 358"/>
              <a:gd name="T4" fmla="*/ 526 w 576"/>
              <a:gd name="T5" fmla="*/ 358 h 358"/>
              <a:gd name="T6" fmla="*/ 0 w 576"/>
              <a:gd name="T7" fmla="*/ 358 h 358"/>
              <a:gd name="T8" fmla="*/ 102 w 576"/>
              <a:gd name="T9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" h="358">
                <a:moveTo>
                  <a:pt x="102" y="0"/>
                </a:moveTo>
                <a:lnTo>
                  <a:pt x="576" y="0"/>
                </a:lnTo>
                <a:lnTo>
                  <a:pt x="526" y="358"/>
                </a:lnTo>
                <a:lnTo>
                  <a:pt x="0" y="358"/>
                </a:lnTo>
                <a:lnTo>
                  <a:pt x="102" y="0"/>
                </a:lnTo>
                <a:close/>
              </a:path>
            </a:pathLst>
          </a:custGeom>
          <a:solidFill>
            <a:srgbClr val="E27677">
              <a:alpha val="0"/>
            </a:srgb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232" name="Feld 24">
            <a:extLst>
              <a:ext uri="{FF2B5EF4-FFF2-40B4-BE49-F238E27FC236}">
                <a16:creationId xmlns:a16="http://schemas.microsoft.com/office/drawing/2014/main" id="{E867F11A-218F-4051-87EC-CABB43EE93F2}"/>
              </a:ext>
            </a:extLst>
          </p:cNvPr>
          <p:cNvSpPr>
            <a:spLocks/>
          </p:cNvSpPr>
          <p:nvPr/>
        </p:nvSpPr>
        <p:spPr bwMode="auto">
          <a:xfrm>
            <a:off x="434575" y="4946072"/>
            <a:ext cx="1246188" cy="638172"/>
          </a:xfrm>
          <a:custGeom>
            <a:avLst/>
            <a:gdLst>
              <a:gd name="T0" fmla="*/ 156 w 766"/>
              <a:gd name="T1" fmla="*/ 0 h 358"/>
              <a:gd name="T2" fmla="*/ 766 w 766"/>
              <a:gd name="T3" fmla="*/ 0 h 358"/>
              <a:gd name="T4" fmla="*/ 661 w 766"/>
              <a:gd name="T5" fmla="*/ 358 h 358"/>
              <a:gd name="T6" fmla="*/ 0 w 766"/>
              <a:gd name="T7" fmla="*/ 358 h 358"/>
              <a:gd name="T8" fmla="*/ 156 w 766"/>
              <a:gd name="T9" fmla="*/ 0 h 358"/>
              <a:gd name="connsiteX0" fmla="*/ 2288 w 10251"/>
              <a:gd name="connsiteY0" fmla="*/ 0 h 10060"/>
              <a:gd name="connsiteX1" fmla="*/ 10251 w 10251"/>
              <a:gd name="connsiteY1" fmla="*/ 0 h 10060"/>
              <a:gd name="connsiteX2" fmla="*/ 8880 w 10251"/>
              <a:gd name="connsiteY2" fmla="*/ 10000 h 10060"/>
              <a:gd name="connsiteX3" fmla="*/ 0 w 10251"/>
              <a:gd name="connsiteY3" fmla="*/ 10060 h 10060"/>
              <a:gd name="connsiteX4" fmla="*/ 2288 w 10251"/>
              <a:gd name="connsiteY4" fmla="*/ 0 h 10060"/>
              <a:gd name="connsiteX0" fmla="*/ 2288 w 10251"/>
              <a:gd name="connsiteY0" fmla="*/ 0 h 10095"/>
              <a:gd name="connsiteX1" fmla="*/ 10251 w 10251"/>
              <a:gd name="connsiteY1" fmla="*/ 0 h 10095"/>
              <a:gd name="connsiteX2" fmla="*/ 8880 w 10251"/>
              <a:gd name="connsiteY2" fmla="*/ 10000 h 10095"/>
              <a:gd name="connsiteX3" fmla="*/ 0 w 10251"/>
              <a:gd name="connsiteY3" fmla="*/ 10060 h 10095"/>
              <a:gd name="connsiteX4" fmla="*/ 2288 w 10251"/>
              <a:gd name="connsiteY4" fmla="*/ 0 h 10095"/>
              <a:gd name="connsiteX0" fmla="*/ 2288 w 10251"/>
              <a:gd name="connsiteY0" fmla="*/ 0 h 10060"/>
              <a:gd name="connsiteX1" fmla="*/ 10251 w 10251"/>
              <a:gd name="connsiteY1" fmla="*/ 0 h 10060"/>
              <a:gd name="connsiteX2" fmla="*/ 8880 w 10251"/>
              <a:gd name="connsiteY2" fmla="*/ 10000 h 10060"/>
              <a:gd name="connsiteX3" fmla="*/ 0 w 10251"/>
              <a:gd name="connsiteY3" fmla="*/ 10060 h 10060"/>
              <a:gd name="connsiteX4" fmla="*/ 2288 w 10251"/>
              <a:gd name="connsiteY4" fmla="*/ 0 h 1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1" h="10060">
                <a:moveTo>
                  <a:pt x="2288" y="0"/>
                </a:moveTo>
                <a:lnTo>
                  <a:pt x="10251" y="0"/>
                </a:lnTo>
                <a:lnTo>
                  <a:pt x="8880" y="10000"/>
                </a:lnTo>
                <a:lnTo>
                  <a:pt x="0" y="10060"/>
                </a:lnTo>
                <a:lnTo>
                  <a:pt x="2288" y="0"/>
                </a:lnTo>
                <a:close/>
              </a:path>
            </a:pathLst>
          </a:custGeom>
          <a:solidFill>
            <a:srgbClr val="E27677">
              <a:alpha val="0"/>
            </a:srgb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 dirty="0"/>
          </a:p>
        </p:txBody>
      </p:sp>
      <p:sp>
        <p:nvSpPr>
          <p:cNvPr id="233" name="Feld 25">
            <a:extLst>
              <a:ext uri="{FF2B5EF4-FFF2-40B4-BE49-F238E27FC236}">
                <a16:creationId xmlns:a16="http://schemas.microsoft.com/office/drawing/2014/main" id="{5BC30546-92AD-4244-AC5E-1CFA19560D50}"/>
              </a:ext>
            </a:extLst>
          </p:cNvPr>
          <p:cNvSpPr>
            <a:spLocks/>
          </p:cNvSpPr>
          <p:nvPr/>
        </p:nvSpPr>
        <p:spPr bwMode="auto">
          <a:xfrm>
            <a:off x="742950" y="4554926"/>
            <a:ext cx="1069975" cy="352423"/>
          </a:xfrm>
          <a:custGeom>
            <a:avLst/>
            <a:gdLst>
              <a:gd name="T0" fmla="*/ 0 w 674"/>
              <a:gd name="T1" fmla="*/ 222 h 222"/>
              <a:gd name="T2" fmla="*/ 606 w 674"/>
              <a:gd name="T3" fmla="*/ 222 h 222"/>
              <a:gd name="T4" fmla="*/ 674 w 674"/>
              <a:gd name="T5" fmla="*/ 0 h 222"/>
              <a:gd name="T6" fmla="*/ 93 w 674"/>
              <a:gd name="T7" fmla="*/ 0 h 222"/>
              <a:gd name="T8" fmla="*/ 0 w 674"/>
              <a:gd name="T9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4" h="222">
                <a:moveTo>
                  <a:pt x="0" y="222"/>
                </a:moveTo>
                <a:lnTo>
                  <a:pt x="606" y="222"/>
                </a:lnTo>
                <a:lnTo>
                  <a:pt x="674" y="0"/>
                </a:lnTo>
                <a:lnTo>
                  <a:pt x="93" y="0"/>
                </a:lnTo>
                <a:lnTo>
                  <a:pt x="0" y="222"/>
                </a:lnTo>
                <a:close/>
              </a:path>
            </a:pathLst>
          </a:custGeom>
          <a:solidFill>
            <a:srgbClr val="E27677">
              <a:alpha val="0"/>
            </a:srgb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234" name="Feld 26">
            <a:extLst>
              <a:ext uri="{FF2B5EF4-FFF2-40B4-BE49-F238E27FC236}">
                <a16:creationId xmlns:a16="http://schemas.microsoft.com/office/drawing/2014/main" id="{C465C196-3B59-4EF4-994A-61A865C6A622}"/>
              </a:ext>
            </a:extLst>
          </p:cNvPr>
          <p:cNvSpPr>
            <a:spLocks/>
          </p:cNvSpPr>
          <p:nvPr/>
        </p:nvSpPr>
        <p:spPr bwMode="auto">
          <a:xfrm>
            <a:off x="904875" y="4177102"/>
            <a:ext cx="1017588" cy="331786"/>
          </a:xfrm>
          <a:custGeom>
            <a:avLst/>
            <a:gdLst>
              <a:gd name="T0" fmla="*/ 0 w 641"/>
              <a:gd name="T1" fmla="*/ 209 h 209"/>
              <a:gd name="T2" fmla="*/ 576 w 641"/>
              <a:gd name="T3" fmla="*/ 209 h 209"/>
              <a:gd name="T4" fmla="*/ 641 w 641"/>
              <a:gd name="T5" fmla="*/ 0 h 209"/>
              <a:gd name="T6" fmla="*/ 92 w 641"/>
              <a:gd name="T7" fmla="*/ 0 h 209"/>
              <a:gd name="T8" fmla="*/ 0 w 641"/>
              <a:gd name="T9" fmla="*/ 209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1" h="209">
                <a:moveTo>
                  <a:pt x="0" y="209"/>
                </a:moveTo>
                <a:lnTo>
                  <a:pt x="576" y="209"/>
                </a:lnTo>
                <a:lnTo>
                  <a:pt x="641" y="0"/>
                </a:lnTo>
                <a:lnTo>
                  <a:pt x="92" y="0"/>
                </a:lnTo>
                <a:lnTo>
                  <a:pt x="0" y="209"/>
                </a:lnTo>
                <a:close/>
              </a:path>
            </a:pathLst>
          </a:custGeom>
          <a:solidFill>
            <a:srgbClr val="E27677">
              <a:alpha val="0"/>
            </a:srgb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235" name="Feld 27">
            <a:extLst>
              <a:ext uri="{FF2B5EF4-FFF2-40B4-BE49-F238E27FC236}">
                <a16:creationId xmlns:a16="http://schemas.microsoft.com/office/drawing/2014/main" id="{EBBA0763-1992-4258-AC1D-C1F072B31DB2}"/>
              </a:ext>
            </a:extLst>
          </p:cNvPr>
          <p:cNvSpPr>
            <a:spLocks/>
          </p:cNvSpPr>
          <p:nvPr/>
        </p:nvSpPr>
        <p:spPr bwMode="auto">
          <a:xfrm>
            <a:off x="1055306" y="3851269"/>
            <a:ext cx="958850" cy="298449"/>
          </a:xfrm>
          <a:custGeom>
            <a:avLst/>
            <a:gdLst>
              <a:gd name="T0" fmla="*/ 0 w 604"/>
              <a:gd name="T1" fmla="*/ 188 h 188"/>
              <a:gd name="T2" fmla="*/ 547 w 604"/>
              <a:gd name="T3" fmla="*/ 188 h 188"/>
              <a:gd name="T4" fmla="*/ 604 w 604"/>
              <a:gd name="T5" fmla="*/ 0 h 188"/>
              <a:gd name="T6" fmla="*/ 84 w 604"/>
              <a:gd name="T7" fmla="*/ 0 h 188"/>
              <a:gd name="T8" fmla="*/ 0 w 604"/>
              <a:gd name="T9" fmla="*/ 1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4" h="188">
                <a:moveTo>
                  <a:pt x="0" y="188"/>
                </a:moveTo>
                <a:lnTo>
                  <a:pt x="547" y="188"/>
                </a:lnTo>
                <a:lnTo>
                  <a:pt x="604" y="0"/>
                </a:lnTo>
                <a:lnTo>
                  <a:pt x="84" y="0"/>
                </a:lnTo>
                <a:lnTo>
                  <a:pt x="0" y="188"/>
                </a:lnTo>
                <a:close/>
              </a:path>
            </a:pathLst>
          </a:custGeom>
          <a:solidFill>
            <a:srgbClr val="E27677">
              <a:alpha val="0"/>
            </a:srgb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236" name="Feld 28">
            <a:extLst>
              <a:ext uri="{FF2B5EF4-FFF2-40B4-BE49-F238E27FC236}">
                <a16:creationId xmlns:a16="http://schemas.microsoft.com/office/drawing/2014/main" id="{E13322E1-D386-4AEB-8C7F-8FF32A29127F}"/>
              </a:ext>
            </a:extLst>
          </p:cNvPr>
          <p:cNvSpPr>
            <a:spLocks/>
          </p:cNvSpPr>
          <p:nvPr/>
        </p:nvSpPr>
        <p:spPr bwMode="auto">
          <a:xfrm>
            <a:off x="1200715" y="3581932"/>
            <a:ext cx="893763" cy="233361"/>
          </a:xfrm>
          <a:custGeom>
            <a:avLst/>
            <a:gdLst>
              <a:gd name="T0" fmla="*/ 0 w 563"/>
              <a:gd name="T1" fmla="*/ 147 h 147"/>
              <a:gd name="T2" fmla="*/ 513 w 563"/>
              <a:gd name="T3" fmla="*/ 147 h 147"/>
              <a:gd name="T4" fmla="*/ 563 w 563"/>
              <a:gd name="T5" fmla="*/ 0 h 147"/>
              <a:gd name="T6" fmla="*/ 68 w 563"/>
              <a:gd name="T7" fmla="*/ 0 h 147"/>
              <a:gd name="T8" fmla="*/ 0 w 563"/>
              <a:gd name="T9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3" h="147">
                <a:moveTo>
                  <a:pt x="0" y="147"/>
                </a:moveTo>
                <a:lnTo>
                  <a:pt x="513" y="147"/>
                </a:lnTo>
                <a:lnTo>
                  <a:pt x="563" y="0"/>
                </a:lnTo>
                <a:lnTo>
                  <a:pt x="68" y="0"/>
                </a:lnTo>
                <a:lnTo>
                  <a:pt x="0" y="147"/>
                </a:lnTo>
                <a:close/>
              </a:path>
            </a:pathLst>
          </a:custGeom>
          <a:solidFill>
            <a:srgbClr val="E27677">
              <a:alpha val="0"/>
            </a:srgb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237" name="Feld 29">
            <a:extLst>
              <a:ext uri="{FF2B5EF4-FFF2-40B4-BE49-F238E27FC236}">
                <a16:creationId xmlns:a16="http://schemas.microsoft.com/office/drawing/2014/main" id="{66BE5CEA-1625-4DD2-AB75-71428FD90F9B}"/>
              </a:ext>
            </a:extLst>
          </p:cNvPr>
          <p:cNvSpPr>
            <a:spLocks/>
          </p:cNvSpPr>
          <p:nvPr/>
        </p:nvSpPr>
        <p:spPr bwMode="auto">
          <a:xfrm>
            <a:off x="1314782" y="3323061"/>
            <a:ext cx="850900" cy="223836"/>
          </a:xfrm>
          <a:custGeom>
            <a:avLst/>
            <a:gdLst>
              <a:gd name="T0" fmla="*/ 0 w 536"/>
              <a:gd name="T1" fmla="*/ 141 h 141"/>
              <a:gd name="T2" fmla="*/ 492 w 536"/>
              <a:gd name="T3" fmla="*/ 141 h 141"/>
              <a:gd name="T4" fmla="*/ 536 w 536"/>
              <a:gd name="T5" fmla="*/ 0 h 141"/>
              <a:gd name="T6" fmla="*/ 62 w 536"/>
              <a:gd name="T7" fmla="*/ 0 h 141"/>
              <a:gd name="T8" fmla="*/ 0 w 536"/>
              <a:gd name="T9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6" h="141">
                <a:moveTo>
                  <a:pt x="0" y="141"/>
                </a:moveTo>
                <a:lnTo>
                  <a:pt x="492" y="141"/>
                </a:lnTo>
                <a:lnTo>
                  <a:pt x="536" y="0"/>
                </a:lnTo>
                <a:lnTo>
                  <a:pt x="62" y="0"/>
                </a:lnTo>
                <a:lnTo>
                  <a:pt x="0" y="141"/>
                </a:lnTo>
                <a:close/>
              </a:path>
            </a:pathLst>
          </a:custGeom>
          <a:solidFill>
            <a:srgbClr val="E27677">
              <a:alpha val="0"/>
            </a:srgb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285" name="Feld 30">
            <a:extLst>
              <a:ext uri="{FF2B5EF4-FFF2-40B4-BE49-F238E27FC236}">
                <a16:creationId xmlns:a16="http://schemas.microsoft.com/office/drawing/2014/main" id="{E2E025E6-3002-423B-85AE-1192F0F5E536}"/>
              </a:ext>
            </a:extLst>
          </p:cNvPr>
          <p:cNvSpPr>
            <a:spLocks/>
          </p:cNvSpPr>
          <p:nvPr/>
        </p:nvSpPr>
        <p:spPr bwMode="auto">
          <a:xfrm>
            <a:off x="1429750" y="3090500"/>
            <a:ext cx="814388" cy="203199"/>
          </a:xfrm>
          <a:custGeom>
            <a:avLst/>
            <a:gdLst>
              <a:gd name="T0" fmla="*/ 0 w 513"/>
              <a:gd name="T1" fmla="*/ 128 h 128"/>
              <a:gd name="T2" fmla="*/ 476 w 513"/>
              <a:gd name="T3" fmla="*/ 128 h 128"/>
              <a:gd name="T4" fmla="*/ 513 w 513"/>
              <a:gd name="T5" fmla="*/ 0 h 128"/>
              <a:gd name="T6" fmla="*/ 57 w 513"/>
              <a:gd name="T7" fmla="*/ 0 h 128"/>
              <a:gd name="T8" fmla="*/ 0 w 513"/>
              <a:gd name="T9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3" h="128">
                <a:moveTo>
                  <a:pt x="0" y="128"/>
                </a:moveTo>
                <a:lnTo>
                  <a:pt x="476" y="128"/>
                </a:lnTo>
                <a:lnTo>
                  <a:pt x="513" y="0"/>
                </a:lnTo>
                <a:lnTo>
                  <a:pt x="57" y="0"/>
                </a:lnTo>
                <a:lnTo>
                  <a:pt x="0" y="128"/>
                </a:lnTo>
                <a:close/>
              </a:path>
            </a:pathLst>
          </a:custGeom>
          <a:solidFill>
            <a:srgbClr val="E27677">
              <a:alpha val="0"/>
            </a:srgb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 dirty="0"/>
          </a:p>
        </p:txBody>
      </p:sp>
      <p:sp>
        <p:nvSpPr>
          <p:cNvPr id="286" name="Feld 31">
            <a:extLst>
              <a:ext uri="{FF2B5EF4-FFF2-40B4-BE49-F238E27FC236}">
                <a16:creationId xmlns:a16="http://schemas.microsoft.com/office/drawing/2014/main" id="{252090E0-B6F2-4642-A928-FD35D4941AA4}"/>
              </a:ext>
            </a:extLst>
          </p:cNvPr>
          <p:cNvSpPr>
            <a:spLocks/>
          </p:cNvSpPr>
          <p:nvPr/>
        </p:nvSpPr>
        <p:spPr bwMode="auto">
          <a:xfrm>
            <a:off x="1534761" y="2892181"/>
            <a:ext cx="769938" cy="177799"/>
          </a:xfrm>
          <a:custGeom>
            <a:avLst/>
            <a:gdLst>
              <a:gd name="T0" fmla="*/ 0 w 485"/>
              <a:gd name="T1" fmla="*/ 112 h 112"/>
              <a:gd name="T2" fmla="*/ 451 w 485"/>
              <a:gd name="T3" fmla="*/ 112 h 112"/>
              <a:gd name="T4" fmla="*/ 485 w 485"/>
              <a:gd name="T5" fmla="*/ 0 h 112"/>
              <a:gd name="T6" fmla="*/ 50 w 485"/>
              <a:gd name="T7" fmla="*/ 0 h 112"/>
              <a:gd name="T8" fmla="*/ 0 w 485"/>
              <a:gd name="T9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112">
                <a:moveTo>
                  <a:pt x="0" y="112"/>
                </a:moveTo>
                <a:lnTo>
                  <a:pt x="451" y="112"/>
                </a:lnTo>
                <a:lnTo>
                  <a:pt x="485" y="0"/>
                </a:lnTo>
                <a:lnTo>
                  <a:pt x="50" y="0"/>
                </a:lnTo>
                <a:lnTo>
                  <a:pt x="0" y="112"/>
                </a:lnTo>
                <a:close/>
              </a:path>
            </a:pathLst>
          </a:custGeom>
          <a:solidFill>
            <a:srgbClr val="E27677">
              <a:alpha val="0"/>
            </a:srgb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pic>
        <p:nvPicPr>
          <p:cNvPr id="290" name="Figur 26">
            <a:extLst>
              <a:ext uri="{FF2B5EF4-FFF2-40B4-BE49-F238E27FC236}">
                <a16:creationId xmlns:a16="http://schemas.microsoft.com/office/drawing/2014/main" id="{D06904ED-45F4-403C-8212-2ADAF3CF6B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205" y="3961018"/>
            <a:ext cx="348248" cy="598364"/>
          </a:xfrm>
          <a:prstGeom prst="rect">
            <a:avLst/>
          </a:prstGeom>
        </p:spPr>
      </p:pic>
      <p:pic>
        <p:nvPicPr>
          <p:cNvPr id="291" name="Figur 27">
            <a:extLst>
              <a:ext uri="{FF2B5EF4-FFF2-40B4-BE49-F238E27FC236}">
                <a16:creationId xmlns:a16="http://schemas.microsoft.com/office/drawing/2014/main" id="{7C0B2BF8-D073-4D7F-9D4A-8024DB79D3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4782" y="3609525"/>
            <a:ext cx="348248" cy="598364"/>
          </a:xfrm>
          <a:prstGeom prst="rect">
            <a:avLst/>
          </a:prstGeom>
        </p:spPr>
      </p:pic>
      <p:pic>
        <p:nvPicPr>
          <p:cNvPr id="292" name="Figur 28">
            <a:extLst>
              <a:ext uri="{FF2B5EF4-FFF2-40B4-BE49-F238E27FC236}">
                <a16:creationId xmlns:a16="http://schemas.microsoft.com/office/drawing/2014/main" id="{40A40245-53E0-4234-99D7-4FF3D393F8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422" y="3297393"/>
            <a:ext cx="348248" cy="598364"/>
          </a:xfrm>
          <a:prstGeom prst="rect">
            <a:avLst/>
          </a:prstGeom>
        </p:spPr>
      </p:pic>
      <p:pic>
        <p:nvPicPr>
          <p:cNvPr id="293" name="Figur 29">
            <a:extLst>
              <a:ext uri="{FF2B5EF4-FFF2-40B4-BE49-F238E27FC236}">
                <a16:creationId xmlns:a16="http://schemas.microsoft.com/office/drawing/2014/main" id="{A95E3763-A849-4E59-8F71-B6A0268B55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242" y="3030741"/>
            <a:ext cx="348248" cy="598364"/>
          </a:xfrm>
          <a:prstGeom prst="rect">
            <a:avLst/>
          </a:prstGeom>
        </p:spPr>
      </p:pic>
      <p:pic>
        <p:nvPicPr>
          <p:cNvPr id="294" name="Figur 30">
            <a:extLst>
              <a:ext uri="{FF2B5EF4-FFF2-40B4-BE49-F238E27FC236}">
                <a16:creationId xmlns:a16="http://schemas.microsoft.com/office/drawing/2014/main" id="{6FABD701-A66D-4B33-B27F-47706E8C40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5868" y="2782543"/>
            <a:ext cx="348248" cy="598364"/>
          </a:xfrm>
          <a:prstGeom prst="rect">
            <a:avLst/>
          </a:prstGeom>
        </p:spPr>
      </p:pic>
      <p:pic>
        <p:nvPicPr>
          <p:cNvPr id="295" name="Figur 31">
            <a:extLst>
              <a:ext uri="{FF2B5EF4-FFF2-40B4-BE49-F238E27FC236}">
                <a16:creationId xmlns:a16="http://schemas.microsoft.com/office/drawing/2014/main" id="{9CF5214A-14B7-448D-9902-1BD9DC484C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2016" y="2547936"/>
            <a:ext cx="348248" cy="598364"/>
          </a:xfrm>
          <a:prstGeom prst="rect">
            <a:avLst/>
          </a:prstGeom>
        </p:spPr>
      </p:pic>
      <p:pic>
        <p:nvPicPr>
          <p:cNvPr id="296" name="Figur 24">
            <a:extLst>
              <a:ext uri="{FF2B5EF4-FFF2-40B4-BE49-F238E27FC236}">
                <a16:creationId xmlns:a16="http://schemas.microsoft.com/office/drawing/2014/main" id="{C2ECD1CE-913A-416E-A696-523E5C8C73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205" y="4892160"/>
            <a:ext cx="348248" cy="598364"/>
          </a:xfrm>
          <a:prstGeom prst="rect">
            <a:avLst/>
          </a:prstGeom>
        </p:spPr>
      </p:pic>
      <p:pic>
        <p:nvPicPr>
          <p:cNvPr id="297" name="Figur 25">
            <a:extLst>
              <a:ext uri="{FF2B5EF4-FFF2-40B4-BE49-F238E27FC236}">
                <a16:creationId xmlns:a16="http://schemas.microsoft.com/office/drawing/2014/main" id="{5078ED52-7FD3-48B1-8944-32A296B5F7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115" y="4357165"/>
            <a:ext cx="348248" cy="598364"/>
          </a:xfrm>
          <a:prstGeom prst="rect">
            <a:avLst/>
          </a:prstGeom>
        </p:spPr>
      </p:pic>
      <p:pic>
        <p:nvPicPr>
          <p:cNvPr id="298" name="Figur 23">
            <a:extLst>
              <a:ext uri="{FF2B5EF4-FFF2-40B4-BE49-F238E27FC236}">
                <a16:creationId xmlns:a16="http://schemas.microsoft.com/office/drawing/2014/main" id="{43650BB9-9D42-4CA9-8A54-F98C2EC59D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5913" y="4892160"/>
            <a:ext cx="348248" cy="598364"/>
          </a:xfrm>
          <a:prstGeom prst="rect">
            <a:avLst/>
          </a:prstGeom>
        </p:spPr>
      </p:pic>
      <p:pic>
        <p:nvPicPr>
          <p:cNvPr id="299" name="Figur 22">
            <a:extLst>
              <a:ext uri="{FF2B5EF4-FFF2-40B4-BE49-F238E27FC236}">
                <a16:creationId xmlns:a16="http://schemas.microsoft.com/office/drawing/2014/main" id="{4FB327D1-3DBF-4278-81FC-2476EBAC07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3621" y="4892160"/>
            <a:ext cx="348248" cy="598364"/>
          </a:xfrm>
          <a:prstGeom prst="rect">
            <a:avLst/>
          </a:prstGeom>
        </p:spPr>
      </p:pic>
      <p:pic>
        <p:nvPicPr>
          <p:cNvPr id="300" name="Figur 21">
            <a:extLst>
              <a:ext uri="{FF2B5EF4-FFF2-40B4-BE49-F238E27FC236}">
                <a16:creationId xmlns:a16="http://schemas.microsoft.com/office/drawing/2014/main" id="{F1AC7958-72DF-4359-A6E4-185672604E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1329" y="4892160"/>
            <a:ext cx="348248" cy="598364"/>
          </a:xfrm>
          <a:prstGeom prst="rect">
            <a:avLst/>
          </a:prstGeom>
        </p:spPr>
      </p:pic>
      <p:pic>
        <p:nvPicPr>
          <p:cNvPr id="301" name="Figur 20">
            <a:extLst>
              <a:ext uri="{FF2B5EF4-FFF2-40B4-BE49-F238E27FC236}">
                <a16:creationId xmlns:a16="http://schemas.microsoft.com/office/drawing/2014/main" id="{44E62EDA-0815-47C3-96F3-7487494442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9037" y="4892160"/>
            <a:ext cx="348248" cy="598364"/>
          </a:xfrm>
          <a:prstGeom prst="rect">
            <a:avLst/>
          </a:prstGeom>
        </p:spPr>
      </p:pic>
      <p:pic>
        <p:nvPicPr>
          <p:cNvPr id="302" name="Figur 19">
            <a:extLst>
              <a:ext uri="{FF2B5EF4-FFF2-40B4-BE49-F238E27FC236}">
                <a16:creationId xmlns:a16="http://schemas.microsoft.com/office/drawing/2014/main" id="{9F227234-4698-4CF4-8AC9-4C0237E32F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6745" y="4892160"/>
            <a:ext cx="348248" cy="598364"/>
          </a:xfrm>
          <a:prstGeom prst="rect">
            <a:avLst/>
          </a:prstGeom>
        </p:spPr>
      </p:pic>
      <p:pic>
        <p:nvPicPr>
          <p:cNvPr id="303" name="Figur 18">
            <a:extLst>
              <a:ext uri="{FF2B5EF4-FFF2-40B4-BE49-F238E27FC236}">
                <a16:creationId xmlns:a16="http://schemas.microsoft.com/office/drawing/2014/main" id="{D78A1265-BEDD-4E3E-98EC-A8E52D326B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4453" y="4892160"/>
            <a:ext cx="348248" cy="598364"/>
          </a:xfrm>
          <a:prstGeom prst="rect">
            <a:avLst/>
          </a:prstGeom>
        </p:spPr>
      </p:pic>
      <p:pic>
        <p:nvPicPr>
          <p:cNvPr id="304" name="Figur 17">
            <a:extLst>
              <a:ext uri="{FF2B5EF4-FFF2-40B4-BE49-F238E27FC236}">
                <a16:creationId xmlns:a16="http://schemas.microsoft.com/office/drawing/2014/main" id="{F99D9667-FB57-4477-BA46-0FDE402895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2161" y="4892160"/>
            <a:ext cx="348248" cy="598364"/>
          </a:xfrm>
          <a:prstGeom prst="rect">
            <a:avLst/>
          </a:prstGeom>
        </p:spPr>
      </p:pic>
      <p:pic>
        <p:nvPicPr>
          <p:cNvPr id="305" name="Figur 16">
            <a:extLst>
              <a:ext uri="{FF2B5EF4-FFF2-40B4-BE49-F238E27FC236}">
                <a16:creationId xmlns:a16="http://schemas.microsoft.com/office/drawing/2014/main" id="{687D8FCC-E7D4-402B-B8B4-FE048D56FF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9867" y="4892160"/>
            <a:ext cx="348248" cy="598364"/>
          </a:xfrm>
          <a:prstGeom prst="rect">
            <a:avLst/>
          </a:prstGeom>
        </p:spPr>
      </p:pic>
      <p:pic>
        <p:nvPicPr>
          <p:cNvPr id="306" name="Figur 15">
            <a:extLst>
              <a:ext uri="{FF2B5EF4-FFF2-40B4-BE49-F238E27FC236}">
                <a16:creationId xmlns:a16="http://schemas.microsoft.com/office/drawing/2014/main" id="{287C635F-F643-406C-917E-99BA2BC570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3419" y="4300054"/>
            <a:ext cx="348248" cy="598364"/>
          </a:xfrm>
          <a:prstGeom prst="rect">
            <a:avLst/>
          </a:prstGeom>
        </p:spPr>
      </p:pic>
      <p:pic>
        <p:nvPicPr>
          <p:cNvPr id="307" name="Figur 14">
            <a:extLst>
              <a:ext uri="{FF2B5EF4-FFF2-40B4-BE49-F238E27FC236}">
                <a16:creationId xmlns:a16="http://schemas.microsoft.com/office/drawing/2014/main" id="{38C66673-4DCD-474C-AF24-3E71CA3ED2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0939" y="3881495"/>
            <a:ext cx="348248" cy="598364"/>
          </a:xfrm>
          <a:prstGeom prst="rect">
            <a:avLst/>
          </a:prstGeom>
        </p:spPr>
      </p:pic>
      <p:pic>
        <p:nvPicPr>
          <p:cNvPr id="308" name="Figur 13">
            <a:extLst>
              <a:ext uri="{FF2B5EF4-FFF2-40B4-BE49-F238E27FC236}">
                <a16:creationId xmlns:a16="http://schemas.microsoft.com/office/drawing/2014/main" id="{99CE5A1E-4C05-4846-B099-35416E0040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1997" y="3525539"/>
            <a:ext cx="348248" cy="598364"/>
          </a:xfrm>
          <a:prstGeom prst="rect">
            <a:avLst/>
          </a:prstGeom>
        </p:spPr>
      </p:pic>
      <p:pic>
        <p:nvPicPr>
          <p:cNvPr id="309" name="Figur 11">
            <a:extLst>
              <a:ext uri="{FF2B5EF4-FFF2-40B4-BE49-F238E27FC236}">
                <a16:creationId xmlns:a16="http://schemas.microsoft.com/office/drawing/2014/main" id="{03EF8B6C-2509-4F4D-9276-28F4562BB6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2296" y="2992385"/>
            <a:ext cx="348248" cy="598364"/>
          </a:xfrm>
          <a:prstGeom prst="rect">
            <a:avLst/>
          </a:prstGeom>
        </p:spPr>
      </p:pic>
      <p:pic>
        <p:nvPicPr>
          <p:cNvPr id="310" name="Figur 12">
            <a:extLst>
              <a:ext uri="{FF2B5EF4-FFF2-40B4-BE49-F238E27FC236}">
                <a16:creationId xmlns:a16="http://schemas.microsoft.com/office/drawing/2014/main" id="{64054074-6E8D-4906-A921-A78BEE3AFC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0207" y="3239594"/>
            <a:ext cx="348248" cy="598364"/>
          </a:xfrm>
          <a:prstGeom prst="rect">
            <a:avLst/>
          </a:prstGeom>
        </p:spPr>
      </p:pic>
      <p:pic>
        <p:nvPicPr>
          <p:cNvPr id="311" name="Figur 10">
            <a:extLst>
              <a:ext uri="{FF2B5EF4-FFF2-40B4-BE49-F238E27FC236}">
                <a16:creationId xmlns:a16="http://schemas.microsoft.com/office/drawing/2014/main" id="{D237B039-356A-4A12-A44E-80A7C89E6B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131" y="2763596"/>
            <a:ext cx="348248" cy="598364"/>
          </a:xfrm>
          <a:prstGeom prst="rect">
            <a:avLst/>
          </a:prstGeom>
        </p:spPr>
      </p:pic>
      <p:pic>
        <p:nvPicPr>
          <p:cNvPr id="312" name="Figur 9">
            <a:extLst>
              <a:ext uri="{FF2B5EF4-FFF2-40B4-BE49-F238E27FC236}">
                <a16:creationId xmlns:a16="http://schemas.microsoft.com/office/drawing/2014/main" id="{6BBF7FD3-6262-4648-8F8D-0D7E9C4FC6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6551" y="2522034"/>
            <a:ext cx="348248" cy="598364"/>
          </a:xfrm>
          <a:prstGeom prst="rect">
            <a:avLst/>
          </a:prstGeom>
        </p:spPr>
      </p:pic>
      <p:sp>
        <p:nvSpPr>
          <p:cNvPr id="313" name="Freeform 43">
            <a:extLst>
              <a:ext uri="{FF2B5EF4-FFF2-40B4-BE49-F238E27FC236}">
                <a16:creationId xmlns:a16="http://schemas.microsoft.com/office/drawing/2014/main" id="{2B9125EC-580B-4CEA-BAEC-C08BC0D9B64A}"/>
              </a:ext>
            </a:extLst>
          </p:cNvPr>
          <p:cNvSpPr>
            <a:spLocks/>
          </p:cNvSpPr>
          <p:nvPr/>
        </p:nvSpPr>
        <p:spPr bwMode="auto">
          <a:xfrm>
            <a:off x="1627587" y="2564507"/>
            <a:ext cx="781050" cy="293686"/>
          </a:xfrm>
          <a:custGeom>
            <a:avLst/>
            <a:gdLst>
              <a:gd name="T0" fmla="*/ 0 w 492"/>
              <a:gd name="T1" fmla="*/ 185 h 185"/>
              <a:gd name="T2" fmla="*/ 435 w 492"/>
              <a:gd name="T3" fmla="*/ 185 h 185"/>
              <a:gd name="T4" fmla="*/ 492 w 492"/>
              <a:gd name="T5" fmla="*/ 0 h 185"/>
              <a:gd name="T6" fmla="*/ 81 w 492"/>
              <a:gd name="T7" fmla="*/ 0 h 185"/>
              <a:gd name="T8" fmla="*/ 0 w 492"/>
              <a:gd name="T9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" h="185">
                <a:moveTo>
                  <a:pt x="0" y="185"/>
                </a:moveTo>
                <a:lnTo>
                  <a:pt x="435" y="185"/>
                </a:lnTo>
                <a:lnTo>
                  <a:pt x="492" y="0"/>
                </a:lnTo>
                <a:lnTo>
                  <a:pt x="81" y="0"/>
                </a:lnTo>
                <a:lnTo>
                  <a:pt x="0" y="185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 dirty="0"/>
          </a:p>
        </p:txBody>
      </p:sp>
      <p:pic>
        <p:nvPicPr>
          <p:cNvPr id="78" name="Grafik 77" descr="Ein Bild, das drinnen, sitzend, weiß, Tisch enthält.&#10;&#10;Automatisch generierte Beschreibung">
            <a:extLst>
              <a:ext uri="{FF2B5EF4-FFF2-40B4-BE49-F238E27FC236}">
                <a16:creationId xmlns:a16="http://schemas.microsoft.com/office/drawing/2014/main" id="{990E94DD-4205-46CC-A4F8-6CC9B269AA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89" y="2926953"/>
            <a:ext cx="550158" cy="53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5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2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oard_Game_Display">
      <a:dk1>
        <a:sysClr val="windowText" lastClr="000000"/>
      </a:dk1>
      <a:lt1>
        <a:sysClr val="window" lastClr="FFFFFF"/>
      </a:lt1>
      <a:dk2>
        <a:srgbClr val="0D508D"/>
      </a:dk2>
      <a:lt2>
        <a:srgbClr val="F8F8F8"/>
      </a:lt2>
      <a:accent1>
        <a:srgbClr val="574B35"/>
      </a:accent1>
      <a:accent2>
        <a:srgbClr val="40BE4F"/>
      </a:accent2>
      <a:accent3>
        <a:srgbClr val="E67300"/>
      </a:accent3>
      <a:accent4>
        <a:srgbClr val="000000"/>
      </a:accent4>
      <a:accent5>
        <a:srgbClr val="F6BE4D"/>
      </a:accent5>
      <a:accent6>
        <a:srgbClr val="BF292B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</Words>
  <Application>Microsoft Office PowerPoint</Application>
  <PresentationFormat>Bildschirmpräsentation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Franklin Gothic Demi</vt:lpstr>
      <vt:lpstr>Franklin Gothic Heavy</vt:lpstr>
      <vt:lpstr>Office Theme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Decker, Melissa</cp:lastModifiedBy>
  <cp:revision>452</cp:revision>
  <dcterms:created xsi:type="dcterms:W3CDTF">2013-10-01T18:56:24Z</dcterms:created>
  <dcterms:modified xsi:type="dcterms:W3CDTF">2020-02-25T09:16:07Z</dcterms:modified>
</cp:coreProperties>
</file>