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9A57-ED60-4B24-9A0E-CE696FABF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B4FC7D-9E14-4BB4-92BA-CE33994C1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9C0E41-4225-42D7-BF97-71412719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71636D-DD3D-475A-855E-AAD5C30F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0EBAF-2479-4CBF-AB03-C8A73951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020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98FD8-4206-4318-BA34-4F13F52D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3BC3A5-8E26-4B9D-B0A0-C3235AC9D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F87BD0-2BB9-4A7D-909C-E10C7EDB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BEBCDF-ACBE-411D-9720-B06CB4C1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0F2C34-5763-4D66-9C36-2ED41007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50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97CFAA6-2FEB-4DEA-90D3-F661D660F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97C8DA-8621-4875-A1AB-3FE85661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6BE234-66C6-432F-A9CF-DB29CB38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132130-F354-4394-ADF5-965FAC8B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E01D38-02BB-46A8-966A-1C57E59A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538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B5FAA-B53D-4872-8187-824EC7D0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3275B3-FAF1-441C-88AF-6F6122D03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C123FE-15ED-42F6-8E83-91E71B13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66C7FE-6D5E-475B-B7C2-8E9CF601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6BD975-CB3A-4F70-8D26-1D2B36AA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073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95048-8534-4F41-BF8D-74B37BD3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49B822-24FC-47EA-805A-B3FBFEF33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3B6884-9FBA-4FAA-907C-FB964236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B487E5-14DA-4718-8FD3-BCE760F1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57C68-2952-4C8B-A592-CE3732B7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87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A838-C731-40FE-B4E1-ABFDE3AC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BE4DE5-6146-4B36-804B-498462A4E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7EC708-3B9F-4CFA-A993-5881BFB33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1D852F-4CA5-4CCD-8D18-ACFF8357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751657-F97E-42E1-9A9A-75561E7D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DC48F8-FDF8-4B88-81FC-C2AFAC77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436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8B078-2C29-47F1-B595-66668B54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01CD0C-92E4-42B9-808E-E3D633B3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0C04A3-4F22-43FD-B9E0-998B045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C5644E-DFF4-4BF3-8DE7-FC64F978F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B68FF8-DC33-455D-9CD1-A460D87F6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F9A09B6-2D0D-4F3E-9A72-3A20B042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D68019-8CE8-4AEA-B317-12E4CED5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A42409-5452-4B26-840D-4CBCE910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87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6A413-2859-4AC8-8FE0-DDB2676A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D0F4BB-B273-4D39-850C-B3797999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30737C-C590-4C63-A97C-CA6AC993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97B34B-D88A-4DCE-B0D7-12B66C5A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92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969BDA-0679-4385-9646-CD46DCAD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A09380-2F17-4426-BFAD-F588F5C3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4E520-8B4F-4F58-9591-97F2D602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115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94387-96CA-47BC-97A6-E3F61045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334580-6C86-4753-8473-6CB70B22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6AE8C9-41FB-4B89-B505-999E63DC3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7B3B4-A6E7-4D23-A092-FAFF0FAC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AC5022-1533-4D9C-90B9-DB7A58E6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918B9B-B724-4A4A-A6B3-BD1245A0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029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3C64-5B4D-4458-8BAC-3F718A91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3C4126-DE41-4846-A6D1-4FFD28F6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F0F394-70BE-4CFE-A8FE-CB1A2B5D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269EBE-9373-4576-BA1C-3E056D78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944541-66E3-44B9-9570-8B7D5C53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8ABBE4-AFF9-4192-A9F8-343F27AD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7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5151EC-5CFC-4562-885F-4F922961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FE85BA-1578-4387-A65F-340DF53D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8AC3C-EF4E-495C-BB85-B963BE10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B6C4-7461-4F32-B03F-940F67FC5DCD}" type="datetimeFigureOut">
              <a:rPr lang="de-DE" smtClean="0"/>
              <a:t>13.07.2019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377078-FBE4-4412-8A1B-F0B4BE21B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346ED5-5350-460C-A429-76EFAF944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6494-87B4-4ACB-912B-3B0757FE7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36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9B5AF-E28D-4C60-94A5-0A79762D69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0DBDD-6E62-475F-BDFE-0347F898A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C77102-A46A-4A52-982A-17165E47AD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47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10" advClick="0">
        <p15:prstTrans prst="curtains"/>
      </p:transition>
    </mc:Choice>
    <mc:Fallback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76868A5-517E-4B37-8221-557AE2836E46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B4410A2-2A34-4961-84C5-B1FBCA957488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90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Zum Ende wechseln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405D9-A0F1-4566-B271-DB1082818A82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90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Zum Ende wechseln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857F81E-5EB6-41C4-88BB-4756F73A2B7E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93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Zum Ende wechsel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39328CF-0DAC-4DA1-B302-58443B0F146C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37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m End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B1B7046-2BAD-4B07-AAAB-80CD5631BDEC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05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0BF574E7-AC34-44BB-9A4F-87324F9546D4}"/>
              </a:ext>
            </a:extLst>
          </p:cNvPr>
          <p:cNvSpPr/>
          <p:nvPr/>
        </p:nvSpPr>
        <p:spPr>
          <a:xfrm>
            <a:off x="6734175" y="657225"/>
            <a:ext cx="3552825" cy="2324100"/>
          </a:xfrm>
          <a:custGeom>
            <a:avLst/>
            <a:gdLst>
              <a:gd name="connsiteX0" fmla="*/ 3552825 w 3552825"/>
              <a:gd name="connsiteY0" fmla="*/ 0 h 2371725"/>
              <a:gd name="connsiteX1" fmla="*/ 1943100 w 3552825"/>
              <a:gd name="connsiteY1" fmla="*/ 0 h 2371725"/>
              <a:gd name="connsiteX2" fmla="*/ 0 w 3552825"/>
              <a:gd name="connsiteY2" fmla="*/ 1943100 h 2371725"/>
              <a:gd name="connsiteX3" fmla="*/ 0 w 3552825"/>
              <a:gd name="connsiteY3" fmla="*/ 2371725 h 2371725"/>
              <a:gd name="connsiteX4" fmla="*/ 3543300 w 3552825"/>
              <a:gd name="connsiteY4" fmla="*/ 2371725 h 2371725"/>
              <a:gd name="connsiteX5" fmla="*/ 3552825 w 3552825"/>
              <a:gd name="connsiteY5" fmla="*/ 0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825" h="2371725">
                <a:moveTo>
                  <a:pt x="3552825" y="0"/>
                </a:moveTo>
                <a:lnTo>
                  <a:pt x="1943100" y="0"/>
                </a:lnTo>
                <a:lnTo>
                  <a:pt x="0" y="1943100"/>
                </a:lnTo>
                <a:lnTo>
                  <a:pt x="0" y="2371725"/>
                </a:lnTo>
                <a:lnTo>
                  <a:pt x="3543300" y="2371725"/>
                </a:lnTo>
                <a:lnTo>
                  <a:pt x="355282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D67B933E-8AD1-4312-9F77-D32E6E458DF3}"/>
              </a:ext>
            </a:extLst>
          </p:cNvPr>
          <p:cNvSpPr/>
          <p:nvPr/>
        </p:nvSpPr>
        <p:spPr>
          <a:xfrm>
            <a:off x="5600700" y="2924176"/>
            <a:ext cx="1123950" cy="762000"/>
          </a:xfrm>
          <a:custGeom>
            <a:avLst/>
            <a:gdLst>
              <a:gd name="connsiteX0" fmla="*/ 1123950 w 1123950"/>
              <a:gd name="connsiteY0" fmla="*/ 0 h 752475"/>
              <a:gd name="connsiteX1" fmla="*/ 0 w 1123950"/>
              <a:gd name="connsiteY1" fmla="*/ 0 h 752475"/>
              <a:gd name="connsiteX2" fmla="*/ 0 w 1123950"/>
              <a:gd name="connsiteY2" fmla="*/ 752475 h 752475"/>
              <a:gd name="connsiteX3" fmla="*/ 1123950 w 1123950"/>
              <a:gd name="connsiteY3" fmla="*/ 752475 h 752475"/>
              <a:gd name="connsiteX4" fmla="*/ 1123950 w 1123950"/>
              <a:gd name="connsiteY4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52475">
                <a:moveTo>
                  <a:pt x="1123950" y="0"/>
                </a:moveTo>
                <a:lnTo>
                  <a:pt x="0" y="0"/>
                </a:lnTo>
                <a:lnTo>
                  <a:pt x="0" y="752475"/>
                </a:lnTo>
                <a:lnTo>
                  <a:pt x="1123950" y="752475"/>
                </a:lnTo>
                <a:lnTo>
                  <a:pt x="112395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2701BA1-5439-4F81-9734-619D47F327D4}"/>
              </a:ext>
            </a:extLst>
          </p:cNvPr>
          <p:cNvSpPr/>
          <p:nvPr/>
        </p:nvSpPr>
        <p:spPr>
          <a:xfrm>
            <a:off x="3286125" y="666751"/>
            <a:ext cx="2314575" cy="2314574"/>
          </a:xfrm>
          <a:custGeom>
            <a:avLst/>
            <a:gdLst>
              <a:gd name="connsiteX0" fmla="*/ 2314575 w 2314575"/>
              <a:gd name="connsiteY0" fmla="*/ 2257425 h 2314575"/>
              <a:gd name="connsiteX1" fmla="*/ 2314575 w 2314575"/>
              <a:gd name="connsiteY1" fmla="*/ 0 h 2314575"/>
              <a:gd name="connsiteX2" fmla="*/ 0 w 2314575"/>
              <a:gd name="connsiteY2" fmla="*/ 2314575 h 2314575"/>
              <a:gd name="connsiteX3" fmla="*/ 2314575 w 2314575"/>
              <a:gd name="connsiteY3" fmla="*/ 22574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575" h="2314575">
                <a:moveTo>
                  <a:pt x="2314575" y="2257425"/>
                </a:moveTo>
                <a:lnTo>
                  <a:pt x="2314575" y="0"/>
                </a:lnTo>
                <a:lnTo>
                  <a:pt x="0" y="2314575"/>
                </a:lnTo>
                <a:lnTo>
                  <a:pt x="2314575" y="22574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9CE6AA5-18E9-4EC7-95D9-1310223572E9}"/>
              </a:ext>
            </a:extLst>
          </p:cNvPr>
          <p:cNvSpPr/>
          <p:nvPr/>
        </p:nvSpPr>
        <p:spPr>
          <a:xfrm>
            <a:off x="6724650" y="2924175"/>
            <a:ext cx="2800350" cy="3267074"/>
          </a:xfrm>
          <a:custGeom>
            <a:avLst/>
            <a:gdLst>
              <a:gd name="connsiteX0" fmla="*/ 0 w 2800350"/>
              <a:gd name="connsiteY0" fmla="*/ 28575 h 3419475"/>
              <a:gd name="connsiteX1" fmla="*/ 0 w 2800350"/>
              <a:gd name="connsiteY1" fmla="*/ 3419475 h 3419475"/>
              <a:gd name="connsiteX2" fmla="*/ 2800350 w 2800350"/>
              <a:gd name="connsiteY2" fmla="*/ 3419475 h 3419475"/>
              <a:gd name="connsiteX3" fmla="*/ 533400 w 2800350"/>
              <a:gd name="connsiteY3" fmla="*/ 1152525 h 3419475"/>
              <a:gd name="connsiteX4" fmla="*/ 533400 w 2800350"/>
              <a:gd name="connsiteY4" fmla="*/ 0 h 3419475"/>
              <a:gd name="connsiteX5" fmla="*/ 0 w 2800350"/>
              <a:gd name="connsiteY5" fmla="*/ 285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350" h="3419475">
                <a:moveTo>
                  <a:pt x="0" y="28575"/>
                </a:moveTo>
                <a:lnTo>
                  <a:pt x="0" y="3419475"/>
                </a:lnTo>
                <a:lnTo>
                  <a:pt x="2800350" y="3419475"/>
                </a:lnTo>
                <a:lnTo>
                  <a:pt x="533400" y="1152525"/>
                </a:lnTo>
                <a:lnTo>
                  <a:pt x="533400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E111AA3-3CDF-4D84-934F-2572E8730CEA}"/>
              </a:ext>
            </a:extLst>
          </p:cNvPr>
          <p:cNvSpPr/>
          <p:nvPr/>
        </p:nvSpPr>
        <p:spPr>
          <a:xfrm>
            <a:off x="3086100" y="2933700"/>
            <a:ext cx="2552700" cy="3267075"/>
          </a:xfrm>
          <a:custGeom>
            <a:avLst/>
            <a:gdLst>
              <a:gd name="connsiteX0" fmla="*/ 2514600 w 2552700"/>
              <a:gd name="connsiteY0" fmla="*/ 0 h 3267075"/>
              <a:gd name="connsiteX1" fmla="*/ 0 w 2552700"/>
              <a:gd name="connsiteY1" fmla="*/ 2514600 h 3267075"/>
              <a:gd name="connsiteX2" fmla="*/ 0 w 2552700"/>
              <a:gd name="connsiteY2" fmla="*/ 3267075 h 3267075"/>
              <a:gd name="connsiteX3" fmla="*/ 2552700 w 2552700"/>
              <a:gd name="connsiteY3" fmla="*/ 3267075 h 3267075"/>
              <a:gd name="connsiteX4" fmla="*/ 2514600 w 2552700"/>
              <a:gd name="connsiteY4" fmla="*/ 0 h 32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700" h="3267075">
                <a:moveTo>
                  <a:pt x="2514600" y="0"/>
                </a:moveTo>
                <a:lnTo>
                  <a:pt x="0" y="2514600"/>
                </a:lnTo>
                <a:lnTo>
                  <a:pt x="0" y="3267075"/>
                </a:lnTo>
                <a:lnTo>
                  <a:pt x="2552700" y="3267075"/>
                </a:lnTo>
                <a:lnTo>
                  <a:pt x="2514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A6A5D78-8BE7-4670-8D79-5DD98EA6C692}"/>
              </a:ext>
            </a:extLst>
          </p:cNvPr>
          <p:cNvSpPr/>
          <p:nvPr/>
        </p:nvSpPr>
        <p:spPr>
          <a:xfrm>
            <a:off x="1943100" y="666751"/>
            <a:ext cx="3657600" cy="2266950"/>
          </a:xfrm>
          <a:custGeom>
            <a:avLst/>
            <a:gdLst>
              <a:gd name="connsiteX0" fmla="*/ 0 w 3657600"/>
              <a:gd name="connsiteY0" fmla="*/ 0 h 2276475"/>
              <a:gd name="connsiteX1" fmla="*/ 3657600 w 3657600"/>
              <a:gd name="connsiteY1" fmla="*/ 0 h 2276475"/>
              <a:gd name="connsiteX2" fmla="*/ 1381125 w 3657600"/>
              <a:gd name="connsiteY2" fmla="*/ 2276475 h 2276475"/>
              <a:gd name="connsiteX3" fmla="*/ 19050 w 3657600"/>
              <a:gd name="connsiteY3" fmla="*/ 2276475 h 2276475"/>
              <a:gd name="connsiteX4" fmla="*/ 0 w 3657600"/>
              <a:gd name="connsiteY4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276475">
                <a:moveTo>
                  <a:pt x="0" y="0"/>
                </a:moveTo>
                <a:lnTo>
                  <a:pt x="3657600" y="0"/>
                </a:lnTo>
                <a:lnTo>
                  <a:pt x="1381125" y="2276475"/>
                </a:lnTo>
                <a:lnTo>
                  <a:pt x="19050" y="2276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6E844B0-7739-485F-85C2-7D6F38E8F85C}"/>
              </a:ext>
            </a:extLst>
          </p:cNvPr>
          <p:cNvSpPr/>
          <p:nvPr/>
        </p:nvSpPr>
        <p:spPr>
          <a:xfrm>
            <a:off x="5600700" y="3686176"/>
            <a:ext cx="1133475" cy="2505073"/>
          </a:xfrm>
          <a:custGeom>
            <a:avLst/>
            <a:gdLst>
              <a:gd name="connsiteX0" fmla="*/ 0 w 1143000"/>
              <a:gd name="connsiteY0" fmla="*/ 0 h 2552700"/>
              <a:gd name="connsiteX1" fmla="*/ 1143000 w 1143000"/>
              <a:gd name="connsiteY1" fmla="*/ 0 h 2552700"/>
              <a:gd name="connsiteX2" fmla="*/ 1143000 w 1143000"/>
              <a:gd name="connsiteY2" fmla="*/ 2552700 h 2552700"/>
              <a:gd name="connsiteX3" fmla="*/ 28575 w 1143000"/>
              <a:gd name="connsiteY3" fmla="*/ 2552700 h 2552700"/>
              <a:gd name="connsiteX4" fmla="*/ 0 w 1143000"/>
              <a:gd name="connsiteY4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2552700">
                <a:moveTo>
                  <a:pt x="0" y="0"/>
                </a:moveTo>
                <a:lnTo>
                  <a:pt x="1143000" y="0"/>
                </a:lnTo>
                <a:lnTo>
                  <a:pt x="1143000" y="2552700"/>
                </a:lnTo>
                <a:lnTo>
                  <a:pt x="28575" y="2552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45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D67B933E-8AD1-4312-9F77-D32E6E458DF3}"/>
              </a:ext>
            </a:extLst>
          </p:cNvPr>
          <p:cNvSpPr/>
          <p:nvPr/>
        </p:nvSpPr>
        <p:spPr>
          <a:xfrm>
            <a:off x="5600700" y="2924176"/>
            <a:ext cx="1123950" cy="762000"/>
          </a:xfrm>
          <a:custGeom>
            <a:avLst/>
            <a:gdLst>
              <a:gd name="connsiteX0" fmla="*/ 1123950 w 1123950"/>
              <a:gd name="connsiteY0" fmla="*/ 0 h 752475"/>
              <a:gd name="connsiteX1" fmla="*/ 0 w 1123950"/>
              <a:gd name="connsiteY1" fmla="*/ 0 h 752475"/>
              <a:gd name="connsiteX2" fmla="*/ 0 w 1123950"/>
              <a:gd name="connsiteY2" fmla="*/ 752475 h 752475"/>
              <a:gd name="connsiteX3" fmla="*/ 1123950 w 1123950"/>
              <a:gd name="connsiteY3" fmla="*/ 752475 h 752475"/>
              <a:gd name="connsiteX4" fmla="*/ 1123950 w 1123950"/>
              <a:gd name="connsiteY4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52475">
                <a:moveTo>
                  <a:pt x="1123950" y="0"/>
                </a:moveTo>
                <a:lnTo>
                  <a:pt x="0" y="0"/>
                </a:lnTo>
                <a:lnTo>
                  <a:pt x="0" y="752475"/>
                </a:lnTo>
                <a:lnTo>
                  <a:pt x="1123950" y="752475"/>
                </a:lnTo>
                <a:lnTo>
                  <a:pt x="112395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2701BA1-5439-4F81-9734-619D47F327D4}"/>
              </a:ext>
            </a:extLst>
          </p:cNvPr>
          <p:cNvSpPr/>
          <p:nvPr/>
        </p:nvSpPr>
        <p:spPr>
          <a:xfrm>
            <a:off x="3286125" y="666751"/>
            <a:ext cx="2314575" cy="2314574"/>
          </a:xfrm>
          <a:custGeom>
            <a:avLst/>
            <a:gdLst>
              <a:gd name="connsiteX0" fmla="*/ 2314575 w 2314575"/>
              <a:gd name="connsiteY0" fmla="*/ 2257425 h 2314575"/>
              <a:gd name="connsiteX1" fmla="*/ 2314575 w 2314575"/>
              <a:gd name="connsiteY1" fmla="*/ 0 h 2314575"/>
              <a:gd name="connsiteX2" fmla="*/ 0 w 2314575"/>
              <a:gd name="connsiteY2" fmla="*/ 2314575 h 2314575"/>
              <a:gd name="connsiteX3" fmla="*/ 2314575 w 2314575"/>
              <a:gd name="connsiteY3" fmla="*/ 22574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575" h="2314575">
                <a:moveTo>
                  <a:pt x="2314575" y="2257425"/>
                </a:moveTo>
                <a:lnTo>
                  <a:pt x="2314575" y="0"/>
                </a:lnTo>
                <a:lnTo>
                  <a:pt x="0" y="2314575"/>
                </a:lnTo>
                <a:lnTo>
                  <a:pt x="2314575" y="22574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9CE6AA5-18E9-4EC7-95D9-1310223572E9}"/>
              </a:ext>
            </a:extLst>
          </p:cNvPr>
          <p:cNvSpPr/>
          <p:nvPr/>
        </p:nvSpPr>
        <p:spPr>
          <a:xfrm>
            <a:off x="6724650" y="2924175"/>
            <a:ext cx="2800350" cy="3267074"/>
          </a:xfrm>
          <a:custGeom>
            <a:avLst/>
            <a:gdLst>
              <a:gd name="connsiteX0" fmla="*/ 0 w 2800350"/>
              <a:gd name="connsiteY0" fmla="*/ 28575 h 3419475"/>
              <a:gd name="connsiteX1" fmla="*/ 0 w 2800350"/>
              <a:gd name="connsiteY1" fmla="*/ 3419475 h 3419475"/>
              <a:gd name="connsiteX2" fmla="*/ 2800350 w 2800350"/>
              <a:gd name="connsiteY2" fmla="*/ 3419475 h 3419475"/>
              <a:gd name="connsiteX3" fmla="*/ 533400 w 2800350"/>
              <a:gd name="connsiteY3" fmla="*/ 1152525 h 3419475"/>
              <a:gd name="connsiteX4" fmla="*/ 533400 w 2800350"/>
              <a:gd name="connsiteY4" fmla="*/ 0 h 3419475"/>
              <a:gd name="connsiteX5" fmla="*/ 0 w 2800350"/>
              <a:gd name="connsiteY5" fmla="*/ 285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350" h="3419475">
                <a:moveTo>
                  <a:pt x="0" y="28575"/>
                </a:moveTo>
                <a:lnTo>
                  <a:pt x="0" y="3419475"/>
                </a:lnTo>
                <a:lnTo>
                  <a:pt x="2800350" y="3419475"/>
                </a:lnTo>
                <a:lnTo>
                  <a:pt x="533400" y="1152525"/>
                </a:lnTo>
                <a:lnTo>
                  <a:pt x="533400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E111AA3-3CDF-4D84-934F-2572E8730CEA}"/>
              </a:ext>
            </a:extLst>
          </p:cNvPr>
          <p:cNvSpPr/>
          <p:nvPr/>
        </p:nvSpPr>
        <p:spPr>
          <a:xfrm>
            <a:off x="3086100" y="2933700"/>
            <a:ext cx="2552700" cy="3267075"/>
          </a:xfrm>
          <a:custGeom>
            <a:avLst/>
            <a:gdLst>
              <a:gd name="connsiteX0" fmla="*/ 2514600 w 2552700"/>
              <a:gd name="connsiteY0" fmla="*/ 0 h 3267075"/>
              <a:gd name="connsiteX1" fmla="*/ 0 w 2552700"/>
              <a:gd name="connsiteY1" fmla="*/ 2514600 h 3267075"/>
              <a:gd name="connsiteX2" fmla="*/ 0 w 2552700"/>
              <a:gd name="connsiteY2" fmla="*/ 3267075 h 3267075"/>
              <a:gd name="connsiteX3" fmla="*/ 2552700 w 2552700"/>
              <a:gd name="connsiteY3" fmla="*/ 3267075 h 3267075"/>
              <a:gd name="connsiteX4" fmla="*/ 2514600 w 2552700"/>
              <a:gd name="connsiteY4" fmla="*/ 0 h 32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700" h="3267075">
                <a:moveTo>
                  <a:pt x="2514600" y="0"/>
                </a:moveTo>
                <a:lnTo>
                  <a:pt x="0" y="2514600"/>
                </a:lnTo>
                <a:lnTo>
                  <a:pt x="0" y="3267075"/>
                </a:lnTo>
                <a:lnTo>
                  <a:pt x="2552700" y="3267075"/>
                </a:lnTo>
                <a:lnTo>
                  <a:pt x="2514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A6A5D78-8BE7-4670-8D79-5DD98EA6C692}"/>
              </a:ext>
            </a:extLst>
          </p:cNvPr>
          <p:cNvSpPr/>
          <p:nvPr/>
        </p:nvSpPr>
        <p:spPr>
          <a:xfrm>
            <a:off x="1943100" y="666751"/>
            <a:ext cx="3657600" cy="2266950"/>
          </a:xfrm>
          <a:custGeom>
            <a:avLst/>
            <a:gdLst>
              <a:gd name="connsiteX0" fmla="*/ 0 w 3657600"/>
              <a:gd name="connsiteY0" fmla="*/ 0 h 2276475"/>
              <a:gd name="connsiteX1" fmla="*/ 3657600 w 3657600"/>
              <a:gd name="connsiteY1" fmla="*/ 0 h 2276475"/>
              <a:gd name="connsiteX2" fmla="*/ 1381125 w 3657600"/>
              <a:gd name="connsiteY2" fmla="*/ 2276475 h 2276475"/>
              <a:gd name="connsiteX3" fmla="*/ 19050 w 3657600"/>
              <a:gd name="connsiteY3" fmla="*/ 2276475 h 2276475"/>
              <a:gd name="connsiteX4" fmla="*/ 0 w 3657600"/>
              <a:gd name="connsiteY4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276475">
                <a:moveTo>
                  <a:pt x="0" y="0"/>
                </a:moveTo>
                <a:lnTo>
                  <a:pt x="3657600" y="0"/>
                </a:lnTo>
                <a:lnTo>
                  <a:pt x="1381125" y="2276475"/>
                </a:lnTo>
                <a:lnTo>
                  <a:pt x="19050" y="2276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6E844B0-7739-485F-85C2-7D6F38E8F85C}"/>
              </a:ext>
            </a:extLst>
          </p:cNvPr>
          <p:cNvSpPr/>
          <p:nvPr/>
        </p:nvSpPr>
        <p:spPr>
          <a:xfrm>
            <a:off x="5600700" y="3686176"/>
            <a:ext cx="1133475" cy="2505073"/>
          </a:xfrm>
          <a:custGeom>
            <a:avLst/>
            <a:gdLst>
              <a:gd name="connsiteX0" fmla="*/ 0 w 1143000"/>
              <a:gd name="connsiteY0" fmla="*/ 0 h 2552700"/>
              <a:gd name="connsiteX1" fmla="*/ 1143000 w 1143000"/>
              <a:gd name="connsiteY1" fmla="*/ 0 h 2552700"/>
              <a:gd name="connsiteX2" fmla="*/ 1143000 w 1143000"/>
              <a:gd name="connsiteY2" fmla="*/ 2552700 h 2552700"/>
              <a:gd name="connsiteX3" fmla="*/ 28575 w 1143000"/>
              <a:gd name="connsiteY3" fmla="*/ 2552700 h 2552700"/>
              <a:gd name="connsiteX4" fmla="*/ 0 w 1143000"/>
              <a:gd name="connsiteY4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2552700">
                <a:moveTo>
                  <a:pt x="0" y="0"/>
                </a:moveTo>
                <a:lnTo>
                  <a:pt x="1143000" y="0"/>
                </a:lnTo>
                <a:lnTo>
                  <a:pt x="1143000" y="2552700"/>
                </a:lnTo>
                <a:lnTo>
                  <a:pt x="28575" y="2552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m Ende wechseln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9F9C53A-C717-4B17-9CBA-FD028D425CA3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98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D67B933E-8AD1-4312-9F77-D32E6E458DF3}"/>
              </a:ext>
            </a:extLst>
          </p:cNvPr>
          <p:cNvSpPr/>
          <p:nvPr/>
        </p:nvSpPr>
        <p:spPr>
          <a:xfrm>
            <a:off x="5600700" y="2924176"/>
            <a:ext cx="1123950" cy="762000"/>
          </a:xfrm>
          <a:custGeom>
            <a:avLst/>
            <a:gdLst>
              <a:gd name="connsiteX0" fmla="*/ 1123950 w 1123950"/>
              <a:gd name="connsiteY0" fmla="*/ 0 h 752475"/>
              <a:gd name="connsiteX1" fmla="*/ 0 w 1123950"/>
              <a:gd name="connsiteY1" fmla="*/ 0 h 752475"/>
              <a:gd name="connsiteX2" fmla="*/ 0 w 1123950"/>
              <a:gd name="connsiteY2" fmla="*/ 752475 h 752475"/>
              <a:gd name="connsiteX3" fmla="*/ 1123950 w 1123950"/>
              <a:gd name="connsiteY3" fmla="*/ 752475 h 752475"/>
              <a:gd name="connsiteX4" fmla="*/ 1123950 w 1123950"/>
              <a:gd name="connsiteY4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52475">
                <a:moveTo>
                  <a:pt x="1123950" y="0"/>
                </a:moveTo>
                <a:lnTo>
                  <a:pt x="0" y="0"/>
                </a:lnTo>
                <a:lnTo>
                  <a:pt x="0" y="752475"/>
                </a:lnTo>
                <a:lnTo>
                  <a:pt x="1123950" y="752475"/>
                </a:lnTo>
                <a:lnTo>
                  <a:pt x="112395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2701BA1-5439-4F81-9734-619D47F327D4}"/>
              </a:ext>
            </a:extLst>
          </p:cNvPr>
          <p:cNvSpPr/>
          <p:nvPr/>
        </p:nvSpPr>
        <p:spPr>
          <a:xfrm>
            <a:off x="3286125" y="666751"/>
            <a:ext cx="2314575" cy="2314574"/>
          </a:xfrm>
          <a:custGeom>
            <a:avLst/>
            <a:gdLst>
              <a:gd name="connsiteX0" fmla="*/ 2314575 w 2314575"/>
              <a:gd name="connsiteY0" fmla="*/ 2257425 h 2314575"/>
              <a:gd name="connsiteX1" fmla="*/ 2314575 w 2314575"/>
              <a:gd name="connsiteY1" fmla="*/ 0 h 2314575"/>
              <a:gd name="connsiteX2" fmla="*/ 0 w 2314575"/>
              <a:gd name="connsiteY2" fmla="*/ 2314575 h 2314575"/>
              <a:gd name="connsiteX3" fmla="*/ 2314575 w 2314575"/>
              <a:gd name="connsiteY3" fmla="*/ 22574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575" h="2314575">
                <a:moveTo>
                  <a:pt x="2314575" y="2257425"/>
                </a:moveTo>
                <a:lnTo>
                  <a:pt x="2314575" y="0"/>
                </a:lnTo>
                <a:lnTo>
                  <a:pt x="0" y="2314575"/>
                </a:lnTo>
                <a:lnTo>
                  <a:pt x="2314575" y="22574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9CE6AA5-18E9-4EC7-95D9-1310223572E9}"/>
              </a:ext>
            </a:extLst>
          </p:cNvPr>
          <p:cNvSpPr/>
          <p:nvPr/>
        </p:nvSpPr>
        <p:spPr>
          <a:xfrm>
            <a:off x="6724650" y="2924175"/>
            <a:ext cx="2800350" cy="3267074"/>
          </a:xfrm>
          <a:custGeom>
            <a:avLst/>
            <a:gdLst>
              <a:gd name="connsiteX0" fmla="*/ 0 w 2800350"/>
              <a:gd name="connsiteY0" fmla="*/ 28575 h 3419475"/>
              <a:gd name="connsiteX1" fmla="*/ 0 w 2800350"/>
              <a:gd name="connsiteY1" fmla="*/ 3419475 h 3419475"/>
              <a:gd name="connsiteX2" fmla="*/ 2800350 w 2800350"/>
              <a:gd name="connsiteY2" fmla="*/ 3419475 h 3419475"/>
              <a:gd name="connsiteX3" fmla="*/ 533400 w 2800350"/>
              <a:gd name="connsiteY3" fmla="*/ 1152525 h 3419475"/>
              <a:gd name="connsiteX4" fmla="*/ 533400 w 2800350"/>
              <a:gd name="connsiteY4" fmla="*/ 0 h 3419475"/>
              <a:gd name="connsiteX5" fmla="*/ 0 w 2800350"/>
              <a:gd name="connsiteY5" fmla="*/ 285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350" h="3419475">
                <a:moveTo>
                  <a:pt x="0" y="28575"/>
                </a:moveTo>
                <a:lnTo>
                  <a:pt x="0" y="3419475"/>
                </a:lnTo>
                <a:lnTo>
                  <a:pt x="2800350" y="3419475"/>
                </a:lnTo>
                <a:lnTo>
                  <a:pt x="533400" y="1152525"/>
                </a:lnTo>
                <a:lnTo>
                  <a:pt x="533400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E111AA3-3CDF-4D84-934F-2572E8730CEA}"/>
              </a:ext>
            </a:extLst>
          </p:cNvPr>
          <p:cNvSpPr/>
          <p:nvPr/>
        </p:nvSpPr>
        <p:spPr>
          <a:xfrm>
            <a:off x="3086100" y="2933700"/>
            <a:ext cx="2552700" cy="3267075"/>
          </a:xfrm>
          <a:custGeom>
            <a:avLst/>
            <a:gdLst>
              <a:gd name="connsiteX0" fmla="*/ 2514600 w 2552700"/>
              <a:gd name="connsiteY0" fmla="*/ 0 h 3267075"/>
              <a:gd name="connsiteX1" fmla="*/ 0 w 2552700"/>
              <a:gd name="connsiteY1" fmla="*/ 2514600 h 3267075"/>
              <a:gd name="connsiteX2" fmla="*/ 0 w 2552700"/>
              <a:gd name="connsiteY2" fmla="*/ 3267075 h 3267075"/>
              <a:gd name="connsiteX3" fmla="*/ 2552700 w 2552700"/>
              <a:gd name="connsiteY3" fmla="*/ 3267075 h 3267075"/>
              <a:gd name="connsiteX4" fmla="*/ 2514600 w 2552700"/>
              <a:gd name="connsiteY4" fmla="*/ 0 h 32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700" h="3267075">
                <a:moveTo>
                  <a:pt x="2514600" y="0"/>
                </a:moveTo>
                <a:lnTo>
                  <a:pt x="0" y="2514600"/>
                </a:lnTo>
                <a:lnTo>
                  <a:pt x="0" y="3267075"/>
                </a:lnTo>
                <a:lnTo>
                  <a:pt x="2552700" y="3267075"/>
                </a:lnTo>
                <a:lnTo>
                  <a:pt x="2514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A6A5D78-8BE7-4670-8D79-5DD98EA6C692}"/>
              </a:ext>
            </a:extLst>
          </p:cNvPr>
          <p:cNvSpPr/>
          <p:nvPr/>
        </p:nvSpPr>
        <p:spPr>
          <a:xfrm>
            <a:off x="1943100" y="666751"/>
            <a:ext cx="3657600" cy="2266950"/>
          </a:xfrm>
          <a:custGeom>
            <a:avLst/>
            <a:gdLst>
              <a:gd name="connsiteX0" fmla="*/ 0 w 3657600"/>
              <a:gd name="connsiteY0" fmla="*/ 0 h 2276475"/>
              <a:gd name="connsiteX1" fmla="*/ 3657600 w 3657600"/>
              <a:gd name="connsiteY1" fmla="*/ 0 h 2276475"/>
              <a:gd name="connsiteX2" fmla="*/ 1381125 w 3657600"/>
              <a:gd name="connsiteY2" fmla="*/ 2276475 h 2276475"/>
              <a:gd name="connsiteX3" fmla="*/ 19050 w 3657600"/>
              <a:gd name="connsiteY3" fmla="*/ 2276475 h 2276475"/>
              <a:gd name="connsiteX4" fmla="*/ 0 w 3657600"/>
              <a:gd name="connsiteY4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276475">
                <a:moveTo>
                  <a:pt x="0" y="0"/>
                </a:moveTo>
                <a:lnTo>
                  <a:pt x="3657600" y="0"/>
                </a:lnTo>
                <a:lnTo>
                  <a:pt x="1381125" y="2276475"/>
                </a:lnTo>
                <a:lnTo>
                  <a:pt x="19050" y="2276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m Ende wechseln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28C46A-BE4C-4D7C-8502-B4D47ED06C67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28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4594C93-E7EB-4DE2-9199-AAAA23BEF96D}"/>
              </a:ext>
            </a:extLst>
          </p:cNvPr>
          <p:cNvSpPr/>
          <p:nvPr/>
        </p:nvSpPr>
        <p:spPr>
          <a:xfrm>
            <a:off x="1082180" y="486561"/>
            <a:ext cx="2197916" cy="3548544"/>
          </a:xfrm>
          <a:custGeom>
            <a:avLst/>
            <a:gdLst>
              <a:gd name="connsiteX0" fmla="*/ 8389 w 2197916"/>
              <a:gd name="connsiteY0" fmla="*/ 25167 h 3548544"/>
              <a:gd name="connsiteX1" fmla="*/ 8389 w 2197916"/>
              <a:gd name="connsiteY1" fmla="*/ 1359017 h 3548544"/>
              <a:gd name="connsiteX2" fmla="*/ 2197916 w 2197916"/>
              <a:gd name="connsiteY2" fmla="*/ 3548544 h 3548544"/>
              <a:gd name="connsiteX3" fmla="*/ 2197916 w 2197916"/>
              <a:gd name="connsiteY3" fmla="*/ 0 h 3548544"/>
              <a:gd name="connsiteX4" fmla="*/ 0 w 2197916"/>
              <a:gd name="connsiteY4" fmla="*/ 0 h 3548544"/>
              <a:gd name="connsiteX5" fmla="*/ 8389 w 2197916"/>
              <a:gd name="connsiteY5" fmla="*/ 25167 h 354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7916" h="3548544">
                <a:moveTo>
                  <a:pt x="8389" y="25167"/>
                </a:moveTo>
                <a:lnTo>
                  <a:pt x="8389" y="1359017"/>
                </a:lnTo>
                <a:lnTo>
                  <a:pt x="2197916" y="3548544"/>
                </a:lnTo>
                <a:lnTo>
                  <a:pt x="2197916" y="0"/>
                </a:lnTo>
                <a:lnTo>
                  <a:pt x="0" y="0"/>
                </a:lnTo>
                <a:lnTo>
                  <a:pt x="8389" y="251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516537" y="2979421"/>
            <a:ext cx="3509603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7BA2E18-284C-450E-93D8-AE3F3717E4E4}"/>
              </a:ext>
            </a:extLst>
          </p:cNvPr>
          <p:cNvSpPr/>
          <p:nvPr/>
        </p:nvSpPr>
        <p:spPr>
          <a:xfrm>
            <a:off x="7516537" y="534797"/>
            <a:ext cx="3509603" cy="3496112"/>
          </a:xfrm>
          <a:custGeom>
            <a:avLst/>
            <a:gdLst>
              <a:gd name="connsiteX0" fmla="*/ 3481431 w 3523375"/>
              <a:gd name="connsiteY0" fmla="*/ 0 h 3481431"/>
              <a:gd name="connsiteX1" fmla="*/ 0 w 3523375"/>
              <a:gd name="connsiteY1" fmla="*/ 3481431 h 3481431"/>
              <a:gd name="connsiteX2" fmla="*/ 2466363 w 3523375"/>
              <a:gd name="connsiteY2" fmla="*/ 3481431 h 3481431"/>
              <a:gd name="connsiteX3" fmla="*/ 3523375 w 3523375"/>
              <a:gd name="connsiteY3" fmla="*/ 2424419 h 3481431"/>
              <a:gd name="connsiteX4" fmla="*/ 3481431 w 3523375"/>
              <a:gd name="connsiteY4" fmla="*/ 0 h 34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375" h="3481431">
                <a:moveTo>
                  <a:pt x="3481431" y="0"/>
                </a:moveTo>
                <a:lnTo>
                  <a:pt x="0" y="3481431"/>
                </a:lnTo>
                <a:lnTo>
                  <a:pt x="2466363" y="3481431"/>
                </a:lnTo>
                <a:lnTo>
                  <a:pt x="3523375" y="2424419"/>
                </a:lnTo>
                <a:lnTo>
                  <a:pt x="34814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C1C5941-6EE5-4C55-BA6A-DB21F978E8D3}"/>
              </a:ext>
            </a:extLst>
          </p:cNvPr>
          <p:cNvSpPr/>
          <p:nvPr/>
        </p:nvSpPr>
        <p:spPr>
          <a:xfrm>
            <a:off x="6121458" y="4033006"/>
            <a:ext cx="3811107" cy="2139193"/>
          </a:xfrm>
          <a:custGeom>
            <a:avLst/>
            <a:gdLst>
              <a:gd name="connsiteX0" fmla="*/ 0 w 3733101"/>
              <a:gd name="connsiteY0" fmla="*/ 2155970 h 2155970"/>
              <a:gd name="connsiteX1" fmla="*/ 2155970 w 3733101"/>
              <a:gd name="connsiteY1" fmla="*/ 0 h 2155970"/>
              <a:gd name="connsiteX2" fmla="*/ 3733101 w 3733101"/>
              <a:gd name="connsiteY2" fmla="*/ 0 h 2155970"/>
              <a:gd name="connsiteX3" fmla="*/ 1602297 w 3733101"/>
              <a:gd name="connsiteY3" fmla="*/ 2130804 h 2155970"/>
              <a:gd name="connsiteX4" fmla="*/ 0 w 3733101"/>
              <a:gd name="connsiteY4" fmla="*/ 2155970 h 21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101" h="2155970">
                <a:moveTo>
                  <a:pt x="0" y="2155970"/>
                </a:moveTo>
                <a:lnTo>
                  <a:pt x="2155970" y="0"/>
                </a:lnTo>
                <a:lnTo>
                  <a:pt x="3733101" y="0"/>
                </a:lnTo>
                <a:lnTo>
                  <a:pt x="1602297" y="2130804"/>
                </a:lnTo>
                <a:lnTo>
                  <a:pt x="0" y="215597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8" y="482364"/>
            <a:ext cx="3772852" cy="3548545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3E8C278-EACD-44DF-BB0B-D428164B7757}"/>
              </a:ext>
            </a:extLst>
          </p:cNvPr>
          <p:cNvSpPr/>
          <p:nvPr/>
        </p:nvSpPr>
        <p:spPr>
          <a:xfrm>
            <a:off x="4527551" y="3014664"/>
            <a:ext cx="2725734" cy="1012052"/>
          </a:xfrm>
          <a:custGeom>
            <a:avLst/>
            <a:gdLst>
              <a:gd name="connsiteX0" fmla="*/ 2726422 w 2726422"/>
              <a:gd name="connsiteY0" fmla="*/ 0 h 1023457"/>
              <a:gd name="connsiteX1" fmla="*/ 0 w 2726422"/>
              <a:gd name="connsiteY1" fmla="*/ 0 h 1023457"/>
              <a:gd name="connsiteX2" fmla="*/ 0 w 2726422"/>
              <a:gd name="connsiteY2" fmla="*/ 1023457 h 1023457"/>
              <a:gd name="connsiteX3" fmla="*/ 2726422 w 2726422"/>
              <a:gd name="connsiteY3" fmla="*/ 1023457 h 1023457"/>
              <a:gd name="connsiteX4" fmla="*/ 2726422 w 2726422"/>
              <a:gd name="connsiteY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22" h="1023457">
                <a:moveTo>
                  <a:pt x="2726422" y="0"/>
                </a:moveTo>
                <a:lnTo>
                  <a:pt x="0" y="0"/>
                </a:lnTo>
                <a:lnTo>
                  <a:pt x="0" y="1023457"/>
                </a:lnTo>
                <a:lnTo>
                  <a:pt x="2726422" y="1023457"/>
                </a:lnTo>
                <a:lnTo>
                  <a:pt x="27264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D6186262-9D7D-483B-B1F2-FDA0F0D4BDEE}"/>
              </a:ext>
            </a:extLst>
          </p:cNvPr>
          <p:cNvSpPr/>
          <p:nvPr/>
        </p:nvSpPr>
        <p:spPr>
          <a:xfrm>
            <a:off x="2038525" y="4026716"/>
            <a:ext cx="2489021" cy="2137096"/>
          </a:xfrm>
          <a:custGeom>
            <a:avLst/>
            <a:gdLst>
              <a:gd name="connsiteX0" fmla="*/ 0 w 2407640"/>
              <a:gd name="connsiteY0" fmla="*/ 2172748 h 2172748"/>
              <a:gd name="connsiteX1" fmla="*/ 1182847 w 2407640"/>
              <a:gd name="connsiteY1" fmla="*/ 989901 h 2172748"/>
              <a:gd name="connsiteX2" fmla="*/ 1182847 w 2407640"/>
              <a:gd name="connsiteY2" fmla="*/ 0 h 2172748"/>
              <a:gd name="connsiteX3" fmla="*/ 2407640 w 2407640"/>
              <a:gd name="connsiteY3" fmla="*/ 0 h 2172748"/>
              <a:gd name="connsiteX4" fmla="*/ 2407640 w 2407640"/>
              <a:gd name="connsiteY4" fmla="*/ 2155970 h 2172748"/>
              <a:gd name="connsiteX5" fmla="*/ 0 w 2407640"/>
              <a:gd name="connsiteY5" fmla="*/ 2172748 h 217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640" h="2172748">
                <a:moveTo>
                  <a:pt x="0" y="2172748"/>
                </a:moveTo>
                <a:lnTo>
                  <a:pt x="1182847" y="989901"/>
                </a:lnTo>
                <a:lnTo>
                  <a:pt x="1182847" y="0"/>
                </a:lnTo>
                <a:lnTo>
                  <a:pt x="2407640" y="0"/>
                </a:lnTo>
                <a:lnTo>
                  <a:pt x="2407640" y="2155970"/>
                </a:lnTo>
                <a:lnTo>
                  <a:pt x="0" y="217274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D42B50EA-C99A-4A42-9048-8D1F0EF214B6}"/>
              </a:ext>
            </a:extLst>
          </p:cNvPr>
          <p:cNvSpPr/>
          <p:nvPr/>
        </p:nvSpPr>
        <p:spPr>
          <a:xfrm>
            <a:off x="4527547" y="2080470"/>
            <a:ext cx="1621584" cy="934194"/>
          </a:xfrm>
          <a:custGeom>
            <a:avLst/>
            <a:gdLst>
              <a:gd name="connsiteX0" fmla="*/ 0 w 1568741"/>
              <a:gd name="connsiteY0" fmla="*/ 0 h 922789"/>
              <a:gd name="connsiteX1" fmla="*/ 0 w 1568741"/>
              <a:gd name="connsiteY1" fmla="*/ 922789 h 922789"/>
              <a:gd name="connsiteX2" fmla="*/ 1568741 w 1568741"/>
              <a:gd name="connsiteY2" fmla="*/ 922789 h 922789"/>
              <a:gd name="connsiteX3" fmla="*/ 1182848 w 1568741"/>
              <a:gd name="connsiteY3" fmla="*/ 0 h 922789"/>
              <a:gd name="connsiteX4" fmla="*/ 0 w 1568741"/>
              <a:gd name="connsiteY4" fmla="*/ 0 h 92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41" h="922789">
                <a:moveTo>
                  <a:pt x="0" y="0"/>
                </a:moveTo>
                <a:lnTo>
                  <a:pt x="0" y="922789"/>
                </a:lnTo>
                <a:lnTo>
                  <a:pt x="1568741" y="922789"/>
                </a:lnTo>
                <a:lnTo>
                  <a:pt x="118284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F7B1CB5-DCB0-45D5-B669-137C5ACC3613}"/>
              </a:ext>
            </a:extLst>
          </p:cNvPr>
          <p:cNvSpPr/>
          <p:nvPr/>
        </p:nvSpPr>
        <p:spPr>
          <a:xfrm>
            <a:off x="4530725" y="1216025"/>
            <a:ext cx="2019300" cy="857250"/>
          </a:xfrm>
          <a:custGeom>
            <a:avLst/>
            <a:gdLst>
              <a:gd name="connsiteX0" fmla="*/ 0 w 2019300"/>
              <a:gd name="connsiteY0" fmla="*/ 0 h 857250"/>
              <a:gd name="connsiteX1" fmla="*/ 0 w 2019300"/>
              <a:gd name="connsiteY1" fmla="*/ 857250 h 857250"/>
              <a:gd name="connsiteX2" fmla="*/ 1225550 w 2019300"/>
              <a:gd name="connsiteY2" fmla="*/ 857250 h 857250"/>
              <a:gd name="connsiteX3" fmla="*/ 2019300 w 2019300"/>
              <a:gd name="connsiteY3" fmla="*/ 3175 h 857250"/>
              <a:gd name="connsiteX4" fmla="*/ 0 w 20193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857250">
                <a:moveTo>
                  <a:pt x="0" y="0"/>
                </a:moveTo>
                <a:lnTo>
                  <a:pt x="0" y="857250"/>
                </a:lnTo>
                <a:lnTo>
                  <a:pt x="1225550" y="857250"/>
                </a:lnTo>
                <a:lnTo>
                  <a:pt x="2019300" y="3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0F2AF58-D2F0-4F5D-BE6D-2D19E7F5E5C4}"/>
              </a:ext>
            </a:extLst>
          </p:cNvPr>
          <p:cNvSpPr txBox="1">
            <a:spLocks/>
          </p:cNvSpPr>
          <p:nvPr/>
        </p:nvSpPr>
        <p:spPr>
          <a:xfrm>
            <a:off x="3417112" y="2612742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Was ist das?</a:t>
            </a:r>
          </a:p>
        </p:txBody>
      </p:sp>
    </p:spTree>
    <p:extLst>
      <p:ext uri="{BB962C8B-B14F-4D97-AF65-F5344CB8AC3E}">
        <p14:creationId xmlns:p14="http://schemas.microsoft.com/office/powerpoint/2010/main" val="1621055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0">
        <p15:prstTrans prst="curtains"/>
      </p:transition>
    </mc:Choice>
    <mc:Fallback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D67B933E-8AD1-4312-9F77-D32E6E458DF3}"/>
              </a:ext>
            </a:extLst>
          </p:cNvPr>
          <p:cNvSpPr/>
          <p:nvPr/>
        </p:nvSpPr>
        <p:spPr>
          <a:xfrm>
            <a:off x="5600700" y="2924176"/>
            <a:ext cx="1123950" cy="762000"/>
          </a:xfrm>
          <a:custGeom>
            <a:avLst/>
            <a:gdLst>
              <a:gd name="connsiteX0" fmla="*/ 1123950 w 1123950"/>
              <a:gd name="connsiteY0" fmla="*/ 0 h 752475"/>
              <a:gd name="connsiteX1" fmla="*/ 0 w 1123950"/>
              <a:gd name="connsiteY1" fmla="*/ 0 h 752475"/>
              <a:gd name="connsiteX2" fmla="*/ 0 w 1123950"/>
              <a:gd name="connsiteY2" fmla="*/ 752475 h 752475"/>
              <a:gd name="connsiteX3" fmla="*/ 1123950 w 1123950"/>
              <a:gd name="connsiteY3" fmla="*/ 752475 h 752475"/>
              <a:gd name="connsiteX4" fmla="*/ 1123950 w 1123950"/>
              <a:gd name="connsiteY4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52475">
                <a:moveTo>
                  <a:pt x="1123950" y="0"/>
                </a:moveTo>
                <a:lnTo>
                  <a:pt x="0" y="0"/>
                </a:lnTo>
                <a:lnTo>
                  <a:pt x="0" y="752475"/>
                </a:lnTo>
                <a:lnTo>
                  <a:pt x="1123950" y="752475"/>
                </a:lnTo>
                <a:lnTo>
                  <a:pt x="112395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2701BA1-5439-4F81-9734-619D47F327D4}"/>
              </a:ext>
            </a:extLst>
          </p:cNvPr>
          <p:cNvSpPr/>
          <p:nvPr/>
        </p:nvSpPr>
        <p:spPr>
          <a:xfrm>
            <a:off x="3286125" y="666751"/>
            <a:ext cx="2314575" cy="2314574"/>
          </a:xfrm>
          <a:custGeom>
            <a:avLst/>
            <a:gdLst>
              <a:gd name="connsiteX0" fmla="*/ 2314575 w 2314575"/>
              <a:gd name="connsiteY0" fmla="*/ 2257425 h 2314575"/>
              <a:gd name="connsiteX1" fmla="*/ 2314575 w 2314575"/>
              <a:gd name="connsiteY1" fmla="*/ 0 h 2314575"/>
              <a:gd name="connsiteX2" fmla="*/ 0 w 2314575"/>
              <a:gd name="connsiteY2" fmla="*/ 2314575 h 2314575"/>
              <a:gd name="connsiteX3" fmla="*/ 2314575 w 2314575"/>
              <a:gd name="connsiteY3" fmla="*/ 22574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575" h="2314575">
                <a:moveTo>
                  <a:pt x="2314575" y="2257425"/>
                </a:moveTo>
                <a:lnTo>
                  <a:pt x="2314575" y="0"/>
                </a:lnTo>
                <a:lnTo>
                  <a:pt x="0" y="2314575"/>
                </a:lnTo>
                <a:lnTo>
                  <a:pt x="2314575" y="22574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9CE6AA5-18E9-4EC7-95D9-1310223572E9}"/>
              </a:ext>
            </a:extLst>
          </p:cNvPr>
          <p:cNvSpPr/>
          <p:nvPr/>
        </p:nvSpPr>
        <p:spPr>
          <a:xfrm>
            <a:off x="6724650" y="2924175"/>
            <a:ext cx="2800350" cy="3267074"/>
          </a:xfrm>
          <a:custGeom>
            <a:avLst/>
            <a:gdLst>
              <a:gd name="connsiteX0" fmla="*/ 0 w 2800350"/>
              <a:gd name="connsiteY0" fmla="*/ 28575 h 3419475"/>
              <a:gd name="connsiteX1" fmla="*/ 0 w 2800350"/>
              <a:gd name="connsiteY1" fmla="*/ 3419475 h 3419475"/>
              <a:gd name="connsiteX2" fmla="*/ 2800350 w 2800350"/>
              <a:gd name="connsiteY2" fmla="*/ 3419475 h 3419475"/>
              <a:gd name="connsiteX3" fmla="*/ 533400 w 2800350"/>
              <a:gd name="connsiteY3" fmla="*/ 1152525 h 3419475"/>
              <a:gd name="connsiteX4" fmla="*/ 533400 w 2800350"/>
              <a:gd name="connsiteY4" fmla="*/ 0 h 3419475"/>
              <a:gd name="connsiteX5" fmla="*/ 0 w 2800350"/>
              <a:gd name="connsiteY5" fmla="*/ 285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350" h="3419475">
                <a:moveTo>
                  <a:pt x="0" y="28575"/>
                </a:moveTo>
                <a:lnTo>
                  <a:pt x="0" y="3419475"/>
                </a:lnTo>
                <a:lnTo>
                  <a:pt x="2800350" y="3419475"/>
                </a:lnTo>
                <a:lnTo>
                  <a:pt x="533400" y="1152525"/>
                </a:lnTo>
                <a:lnTo>
                  <a:pt x="533400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A6A5D78-8BE7-4670-8D79-5DD98EA6C692}"/>
              </a:ext>
            </a:extLst>
          </p:cNvPr>
          <p:cNvSpPr/>
          <p:nvPr/>
        </p:nvSpPr>
        <p:spPr>
          <a:xfrm>
            <a:off x="1943100" y="666751"/>
            <a:ext cx="3657600" cy="2266950"/>
          </a:xfrm>
          <a:custGeom>
            <a:avLst/>
            <a:gdLst>
              <a:gd name="connsiteX0" fmla="*/ 0 w 3657600"/>
              <a:gd name="connsiteY0" fmla="*/ 0 h 2276475"/>
              <a:gd name="connsiteX1" fmla="*/ 3657600 w 3657600"/>
              <a:gd name="connsiteY1" fmla="*/ 0 h 2276475"/>
              <a:gd name="connsiteX2" fmla="*/ 1381125 w 3657600"/>
              <a:gd name="connsiteY2" fmla="*/ 2276475 h 2276475"/>
              <a:gd name="connsiteX3" fmla="*/ 19050 w 3657600"/>
              <a:gd name="connsiteY3" fmla="*/ 2276475 h 2276475"/>
              <a:gd name="connsiteX4" fmla="*/ 0 w 3657600"/>
              <a:gd name="connsiteY4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276475">
                <a:moveTo>
                  <a:pt x="0" y="0"/>
                </a:moveTo>
                <a:lnTo>
                  <a:pt x="3657600" y="0"/>
                </a:lnTo>
                <a:lnTo>
                  <a:pt x="1381125" y="2276475"/>
                </a:lnTo>
                <a:lnTo>
                  <a:pt x="19050" y="2276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Ende wechseln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89A47DB-7F20-473B-9B0A-FA246FA439F0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06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D67B933E-8AD1-4312-9F77-D32E6E458DF3}"/>
              </a:ext>
            </a:extLst>
          </p:cNvPr>
          <p:cNvSpPr/>
          <p:nvPr/>
        </p:nvSpPr>
        <p:spPr>
          <a:xfrm>
            <a:off x="5600700" y="2924176"/>
            <a:ext cx="1123950" cy="762000"/>
          </a:xfrm>
          <a:custGeom>
            <a:avLst/>
            <a:gdLst>
              <a:gd name="connsiteX0" fmla="*/ 1123950 w 1123950"/>
              <a:gd name="connsiteY0" fmla="*/ 0 h 752475"/>
              <a:gd name="connsiteX1" fmla="*/ 0 w 1123950"/>
              <a:gd name="connsiteY1" fmla="*/ 0 h 752475"/>
              <a:gd name="connsiteX2" fmla="*/ 0 w 1123950"/>
              <a:gd name="connsiteY2" fmla="*/ 752475 h 752475"/>
              <a:gd name="connsiteX3" fmla="*/ 1123950 w 1123950"/>
              <a:gd name="connsiteY3" fmla="*/ 752475 h 752475"/>
              <a:gd name="connsiteX4" fmla="*/ 1123950 w 1123950"/>
              <a:gd name="connsiteY4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52475">
                <a:moveTo>
                  <a:pt x="1123950" y="0"/>
                </a:moveTo>
                <a:lnTo>
                  <a:pt x="0" y="0"/>
                </a:lnTo>
                <a:lnTo>
                  <a:pt x="0" y="752475"/>
                </a:lnTo>
                <a:lnTo>
                  <a:pt x="1123950" y="752475"/>
                </a:lnTo>
                <a:lnTo>
                  <a:pt x="112395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2701BA1-5439-4F81-9734-619D47F327D4}"/>
              </a:ext>
            </a:extLst>
          </p:cNvPr>
          <p:cNvSpPr/>
          <p:nvPr/>
        </p:nvSpPr>
        <p:spPr>
          <a:xfrm>
            <a:off x="3286125" y="666751"/>
            <a:ext cx="2314575" cy="2314574"/>
          </a:xfrm>
          <a:custGeom>
            <a:avLst/>
            <a:gdLst>
              <a:gd name="connsiteX0" fmla="*/ 2314575 w 2314575"/>
              <a:gd name="connsiteY0" fmla="*/ 2257425 h 2314575"/>
              <a:gd name="connsiteX1" fmla="*/ 2314575 w 2314575"/>
              <a:gd name="connsiteY1" fmla="*/ 0 h 2314575"/>
              <a:gd name="connsiteX2" fmla="*/ 0 w 2314575"/>
              <a:gd name="connsiteY2" fmla="*/ 2314575 h 2314575"/>
              <a:gd name="connsiteX3" fmla="*/ 2314575 w 2314575"/>
              <a:gd name="connsiteY3" fmla="*/ 22574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575" h="2314575">
                <a:moveTo>
                  <a:pt x="2314575" y="2257425"/>
                </a:moveTo>
                <a:lnTo>
                  <a:pt x="2314575" y="0"/>
                </a:lnTo>
                <a:lnTo>
                  <a:pt x="0" y="2314575"/>
                </a:lnTo>
                <a:lnTo>
                  <a:pt x="2314575" y="22574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A6A5D78-8BE7-4670-8D79-5DD98EA6C692}"/>
              </a:ext>
            </a:extLst>
          </p:cNvPr>
          <p:cNvSpPr/>
          <p:nvPr/>
        </p:nvSpPr>
        <p:spPr>
          <a:xfrm>
            <a:off x="1943100" y="666751"/>
            <a:ext cx="3657600" cy="2266950"/>
          </a:xfrm>
          <a:custGeom>
            <a:avLst/>
            <a:gdLst>
              <a:gd name="connsiteX0" fmla="*/ 0 w 3657600"/>
              <a:gd name="connsiteY0" fmla="*/ 0 h 2276475"/>
              <a:gd name="connsiteX1" fmla="*/ 3657600 w 3657600"/>
              <a:gd name="connsiteY1" fmla="*/ 0 h 2276475"/>
              <a:gd name="connsiteX2" fmla="*/ 1381125 w 3657600"/>
              <a:gd name="connsiteY2" fmla="*/ 2276475 h 2276475"/>
              <a:gd name="connsiteX3" fmla="*/ 19050 w 3657600"/>
              <a:gd name="connsiteY3" fmla="*/ 2276475 h 2276475"/>
              <a:gd name="connsiteX4" fmla="*/ 0 w 3657600"/>
              <a:gd name="connsiteY4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276475">
                <a:moveTo>
                  <a:pt x="0" y="0"/>
                </a:moveTo>
                <a:lnTo>
                  <a:pt x="3657600" y="0"/>
                </a:lnTo>
                <a:lnTo>
                  <a:pt x="1381125" y="2276475"/>
                </a:lnTo>
                <a:lnTo>
                  <a:pt x="19050" y="2276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Ende wechseln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4BA6FFF-45B8-45C7-9122-09835BE67363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16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D67B933E-8AD1-4312-9F77-D32E6E458DF3}"/>
              </a:ext>
            </a:extLst>
          </p:cNvPr>
          <p:cNvSpPr/>
          <p:nvPr/>
        </p:nvSpPr>
        <p:spPr>
          <a:xfrm>
            <a:off x="5600700" y="2924176"/>
            <a:ext cx="1123950" cy="762000"/>
          </a:xfrm>
          <a:custGeom>
            <a:avLst/>
            <a:gdLst>
              <a:gd name="connsiteX0" fmla="*/ 1123950 w 1123950"/>
              <a:gd name="connsiteY0" fmla="*/ 0 h 752475"/>
              <a:gd name="connsiteX1" fmla="*/ 0 w 1123950"/>
              <a:gd name="connsiteY1" fmla="*/ 0 h 752475"/>
              <a:gd name="connsiteX2" fmla="*/ 0 w 1123950"/>
              <a:gd name="connsiteY2" fmla="*/ 752475 h 752475"/>
              <a:gd name="connsiteX3" fmla="*/ 1123950 w 1123950"/>
              <a:gd name="connsiteY3" fmla="*/ 752475 h 752475"/>
              <a:gd name="connsiteX4" fmla="*/ 1123950 w 1123950"/>
              <a:gd name="connsiteY4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752475">
                <a:moveTo>
                  <a:pt x="1123950" y="0"/>
                </a:moveTo>
                <a:lnTo>
                  <a:pt x="0" y="0"/>
                </a:lnTo>
                <a:lnTo>
                  <a:pt x="0" y="752475"/>
                </a:lnTo>
                <a:lnTo>
                  <a:pt x="1123950" y="752475"/>
                </a:lnTo>
                <a:lnTo>
                  <a:pt x="112395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A6A5D78-8BE7-4670-8D79-5DD98EA6C692}"/>
              </a:ext>
            </a:extLst>
          </p:cNvPr>
          <p:cNvSpPr/>
          <p:nvPr/>
        </p:nvSpPr>
        <p:spPr>
          <a:xfrm>
            <a:off x="1943100" y="666751"/>
            <a:ext cx="3657600" cy="2266950"/>
          </a:xfrm>
          <a:custGeom>
            <a:avLst/>
            <a:gdLst>
              <a:gd name="connsiteX0" fmla="*/ 0 w 3657600"/>
              <a:gd name="connsiteY0" fmla="*/ 0 h 2276475"/>
              <a:gd name="connsiteX1" fmla="*/ 3657600 w 3657600"/>
              <a:gd name="connsiteY1" fmla="*/ 0 h 2276475"/>
              <a:gd name="connsiteX2" fmla="*/ 1381125 w 3657600"/>
              <a:gd name="connsiteY2" fmla="*/ 2276475 h 2276475"/>
              <a:gd name="connsiteX3" fmla="*/ 19050 w 3657600"/>
              <a:gd name="connsiteY3" fmla="*/ 2276475 h 2276475"/>
              <a:gd name="connsiteX4" fmla="*/ 0 w 3657600"/>
              <a:gd name="connsiteY4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276475">
                <a:moveTo>
                  <a:pt x="0" y="0"/>
                </a:moveTo>
                <a:lnTo>
                  <a:pt x="3657600" y="0"/>
                </a:lnTo>
                <a:lnTo>
                  <a:pt x="1381125" y="2276475"/>
                </a:lnTo>
                <a:lnTo>
                  <a:pt x="19050" y="2276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Ende wechseln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8B6F539-3EB4-41F9-97C3-95082ED12455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6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A6A5D78-8BE7-4670-8D79-5DD98EA6C692}"/>
              </a:ext>
            </a:extLst>
          </p:cNvPr>
          <p:cNvSpPr/>
          <p:nvPr/>
        </p:nvSpPr>
        <p:spPr>
          <a:xfrm>
            <a:off x="1943100" y="666751"/>
            <a:ext cx="3657600" cy="2266950"/>
          </a:xfrm>
          <a:custGeom>
            <a:avLst/>
            <a:gdLst>
              <a:gd name="connsiteX0" fmla="*/ 0 w 3657600"/>
              <a:gd name="connsiteY0" fmla="*/ 0 h 2276475"/>
              <a:gd name="connsiteX1" fmla="*/ 3657600 w 3657600"/>
              <a:gd name="connsiteY1" fmla="*/ 0 h 2276475"/>
              <a:gd name="connsiteX2" fmla="*/ 1381125 w 3657600"/>
              <a:gd name="connsiteY2" fmla="*/ 2276475 h 2276475"/>
              <a:gd name="connsiteX3" fmla="*/ 19050 w 3657600"/>
              <a:gd name="connsiteY3" fmla="*/ 2276475 h 2276475"/>
              <a:gd name="connsiteX4" fmla="*/ 0 w 3657600"/>
              <a:gd name="connsiteY4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2276475">
                <a:moveTo>
                  <a:pt x="0" y="0"/>
                </a:moveTo>
                <a:lnTo>
                  <a:pt x="3657600" y="0"/>
                </a:lnTo>
                <a:lnTo>
                  <a:pt x="1381125" y="2276475"/>
                </a:lnTo>
                <a:lnTo>
                  <a:pt x="19050" y="2276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Zum Ende wechseln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D4E5B67-EDEA-440D-BA97-29886213CA6C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27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4625218-DA4B-439D-A149-EE90B1867E72}"/>
              </a:ext>
            </a:extLst>
          </p:cNvPr>
          <p:cNvSpPr/>
          <p:nvPr/>
        </p:nvSpPr>
        <p:spPr>
          <a:xfrm>
            <a:off x="7248525" y="2981325"/>
            <a:ext cx="3105150" cy="3219450"/>
          </a:xfrm>
          <a:custGeom>
            <a:avLst/>
            <a:gdLst>
              <a:gd name="connsiteX0" fmla="*/ 3038475 w 3105150"/>
              <a:gd name="connsiteY0" fmla="*/ 0 h 3305175"/>
              <a:gd name="connsiteX1" fmla="*/ 0 w 3105150"/>
              <a:gd name="connsiteY1" fmla="*/ 0 h 3305175"/>
              <a:gd name="connsiteX2" fmla="*/ 0 w 3105150"/>
              <a:gd name="connsiteY2" fmla="*/ 1076325 h 3305175"/>
              <a:gd name="connsiteX3" fmla="*/ 2228850 w 3105150"/>
              <a:gd name="connsiteY3" fmla="*/ 3305175 h 3305175"/>
              <a:gd name="connsiteX4" fmla="*/ 3105150 w 3105150"/>
              <a:gd name="connsiteY4" fmla="*/ 3305175 h 3305175"/>
              <a:gd name="connsiteX5" fmla="*/ 3038475 w 3105150"/>
              <a:gd name="connsiteY5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5150" h="3305175">
                <a:moveTo>
                  <a:pt x="3038475" y="0"/>
                </a:moveTo>
                <a:lnTo>
                  <a:pt x="0" y="0"/>
                </a:lnTo>
                <a:lnTo>
                  <a:pt x="0" y="1076325"/>
                </a:lnTo>
                <a:lnTo>
                  <a:pt x="2228850" y="3305175"/>
                </a:lnTo>
                <a:lnTo>
                  <a:pt x="3105150" y="3305175"/>
                </a:lnTo>
                <a:lnTo>
                  <a:pt x="30384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m End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3648576-4BA9-4CA7-A898-41F00CF8A51D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8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43FC7AB-163B-44EF-AD56-613CB852EF2D}"/>
              </a:ext>
            </a:extLst>
          </p:cNvPr>
          <p:cNvSpPr/>
          <p:nvPr/>
        </p:nvSpPr>
        <p:spPr>
          <a:xfrm>
            <a:off x="5608319" y="495301"/>
            <a:ext cx="3430905" cy="2438399"/>
          </a:xfrm>
          <a:custGeom>
            <a:avLst/>
            <a:gdLst>
              <a:gd name="connsiteX0" fmla="*/ 0 w 3025140"/>
              <a:gd name="connsiteY0" fmla="*/ 0 h 2270760"/>
              <a:gd name="connsiteX1" fmla="*/ 0 w 3025140"/>
              <a:gd name="connsiteY1" fmla="*/ 2270760 h 2270760"/>
              <a:gd name="connsiteX2" fmla="*/ 1120140 w 3025140"/>
              <a:gd name="connsiteY2" fmla="*/ 2270760 h 2270760"/>
              <a:gd name="connsiteX3" fmla="*/ 1120140 w 3025140"/>
              <a:gd name="connsiteY3" fmla="*/ 1935480 h 2270760"/>
              <a:gd name="connsiteX4" fmla="*/ 3025140 w 3025140"/>
              <a:gd name="connsiteY4" fmla="*/ 30480 h 2270760"/>
              <a:gd name="connsiteX5" fmla="*/ 0 w 3025140"/>
              <a:gd name="connsiteY5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40" h="2270760">
                <a:moveTo>
                  <a:pt x="0" y="0"/>
                </a:moveTo>
                <a:lnTo>
                  <a:pt x="0" y="2270760"/>
                </a:lnTo>
                <a:lnTo>
                  <a:pt x="1120140" y="2270760"/>
                </a:lnTo>
                <a:lnTo>
                  <a:pt x="1120140" y="1935480"/>
                </a:lnTo>
                <a:lnTo>
                  <a:pt x="3025140" y="30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m End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3DD5EE3-3BFE-4F88-AD28-E604B1365634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78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19C37A6-ABD1-4533-BBEF-54D2C421EEFD}"/>
              </a:ext>
            </a:extLst>
          </p:cNvPr>
          <p:cNvSpPr/>
          <p:nvPr/>
        </p:nvSpPr>
        <p:spPr>
          <a:xfrm>
            <a:off x="1962150" y="3686176"/>
            <a:ext cx="2882900" cy="2514599"/>
          </a:xfrm>
          <a:custGeom>
            <a:avLst/>
            <a:gdLst>
              <a:gd name="connsiteX0" fmla="*/ 0 w 2882900"/>
              <a:gd name="connsiteY0" fmla="*/ 31750 h 2520950"/>
              <a:gd name="connsiteX1" fmla="*/ 0 w 2882900"/>
              <a:gd name="connsiteY1" fmla="*/ 2520950 h 2520950"/>
              <a:gd name="connsiteX2" fmla="*/ 1143000 w 2882900"/>
              <a:gd name="connsiteY2" fmla="*/ 2520950 h 2520950"/>
              <a:gd name="connsiteX3" fmla="*/ 1143000 w 2882900"/>
              <a:gd name="connsiteY3" fmla="*/ 1739900 h 2520950"/>
              <a:gd name="connsiteX4" fmla="*/ 2882900 w 2882900"/>
              <a:gd name="connsiteY4" fmla="*/ 0 h 2520950"/>
              <a:gd name="connsiteX5" fmla="*/ 0 w 2882900"/>
              <a:gd name="connsiteY5" fmla="*/ 317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520950">
                <a:moveTo>
                  <a:pt x="0" y="31750"/>
                </a:moveTo>
                <a:lnTo>
                  <a:pt x="0" y="2520950"/>
                </a:lnTo>
                <a:lnTo>
                  <a:pt x="1143000" y="2520950"/>
                </a:lnTo>
                <a:lnTo>
                  <a:pt x="1143000" y="1739900"/>
                </a:lnTo>
                <a:lnTo>
                  <a:pt x="2882900" y="0"/>
                </a:lnTo>
                <a:lnTo>
                  <a:pt x="0" y="31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Zum Ende wechsel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09F2E55-7B3D-4231-8818-027B77640847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88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FE1AC16-6C97-4423-96D7-FE927C311029}"/>
              </a:ext>
            </a:extLst>
          </p:cNvPr>
          <p:cNvSpPr/>
          <p:nvPr/>
        </p:nvSpPr>
        <p:spPr>
          <a:xfrm rot="10800000">
            <a:off x="1962150" y="2924173"/>
            <a:ext cx="3638550" cy="819151"/>
          </a:xfrm>
          <a:custGeom>
            <a:avLst/>
            <a:gdLst>
              <a:gd name="connsiteX0" fmla="*/ 3657600 w 3657600"/>
              <a:gd name="connsiteY0" fmla="*/ 0 h 771525"/>
              <a:gd name="connsiteX1" fmla="*/ 3657600 w 3657600"/>
              <a:gd name="connsiteY1" fmla="*/ 771525 h 771525"/>
              <a:gd name="connsiteX2" fmla="*/ 0 w 3657600"/>
              <a:gd name="connsiteY2" fmla="*/ 771525 h 771525"/>
              <a:gd name="connsiteX3" fmla="*/ 714375 w 3657600"/>
              <a:gd name="connsiteY3" fmla="*/ 57150 h 771525"/>
              <a:gd name="connsiteX4" fmla="*/ 3657600 w 36576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771525">
                <a:moveTo>
                  <a:pt x="3657600" y="0"/>
                </a:moveTo>
                <a:lnTo>
                  <a:pt x="3657600" y="771525"/>
                </a:lnTo>
                <a:lnTo>
                  <a:pt x="0" y="771525"/>
                </a:lnTo>
                <a:lnTo>
                  <a:pt x="714375" y="5715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m End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6C68C13-B62C-49EA-8DED-ED6691A27D0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18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8A5442-8665-4259-A297-E0713341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8008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F35C5AA-8A98-4C26-907D-C7DA6DEFEA1D}"/>
              </a:ext>
            </a:extLst>
          </p:cNvPr>
          <p:cNvSpPr/>
          <p:nvPr/>
        </p:nvSpPr>
        <p:spPr>
          <a:xfrm>
            <a:off x="5494789" y="620785"/>
            <a:ext cx="2666254" cy="1822508"/>
          </a:xfrm>
          <a:custGeom>
            <a:avLst/>
            <a:gdLst>
              <a:gd name="connsiteX0" fmla="*/ 587229 w 1224792"/>
              <a:gd name="connsiteY0" fmla="*/ 0 h 1233181"/>
              <a:gd name="connsiteX1" fmla="*/ 0 w 1224792"/>
              <a:gd name="connsiteY1" fmla="*/ 587229 h 1233181"/>
              <a:gd name="connsiteX2" fmla="*/ 0 w 1224792"/>
              <a:gd name="connsiteY2" fmla="*/ 1233181 h 1233181"/>
              <a:gd name="connsiteX3" fmla="*/ 1224792 w 1224792"/>
              <a:gd name="connsiteY3" fmla="*/ 8389 h 1233181"/>
              <a:gd name="connsiteX4" fmla="*/ 587229 w 1224792"/>
              <a:gd name="connsiteY4" fmla="*/ 0 h 123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792" h="1233181">
                <a:moveTo>
                  <a:pt x="587229" y="0"/>
                </a:moveTo>
                <a:lnTo>
                  <a:pt x="0" y="587229"/>
                </a:lnTo>
                <a:lnTo>
                  <a:pt x="0" y="1233181"/>
                </a:lnTo>
                <a:lnTo>
                  <a:pt x="1224792" y="8389"/>
                </a:lnTo>
                <a:lnTo>
                  <a:pt x="5872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A3EA561-95D8-4710-A3C6-4AE8B24F1DAD}"/>
              </a:ext>
            </a:extLst>
          </p:cNvPr>
          <p:cNvSpPr/>
          <p:nvPr/>
        </p:nvSpPr>
        <p:spPr>
          <a:xfrm>
            <a:off x="1073791" y="2443293"/>
            <a:ext cx="2869034" cy="3890395"/>
          </a:xfrm>
          <a:custGeom>
            <a:avLst/>
            <a:gdLst>
              <a:gd name="connsiteX0" fmla="*/ 0 w 2441196"/>
              <a:gd name="connsiteY0" fmla="*/ 3825380 h 3825380"/>
              <a:gd name="connsiteX1" fmla="*/ 0 w 2441196"/>
              <a:gd name="connsiteY1" fmla="*/ 0 h 3825380"/>
              <a:gd name="connsiteX2" fmla="*/ 2441196 w 2441196"/>
              <a:gd name="connsiteY2" fmla="*/ 2441196 h 3825380"/>
              <a:gd name="connsiteX3" fmla="*/ 2441196 w 2441196"/>
              <a:gd name="connsiteY3" fmla="*/ 3816991 h 3825380"/>
              <a:gd name="connsiteX4" fmla="*/ 0 w 2441196"/>
              <a:gd name="connsiteY4" fmla="*/ 3825380 h 38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196" h="3825380">
                <a:moveTo>
                  <a:pt x="0" y="3825380"/>
                </a:moveTo>
                <a:lnTo>
                  <a:pt x="0" y="0"/>
                </a:lnTo>
                <a:lnTo>
                  <a:pt x="2441196" y="2441196"/>
                </a:lnTo>
                <a:lnTo>
                  <a:pt x="2441196" y="3816991"/>
                </a:lnTo>
                <a:lnTo>
                  <a:pt x="0" y="38253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B25E1404-C8DD-454B-AA50-9A58FFEC80F8}"/>
              </a:ext>
            </a:extLst>
          </p:cNvPr>
          <p:cNvSpPr/>
          <p:nvPr/>
        </p:nvSpPr>
        <p:spPr>
          <a:xfrm>
            <a:off x="8177821" y="620785"/>
            <a:ext cx="2895647" cy="5654180"/>
          </a:xfrm>
          <a:custGeom>
            <a:avLst/>
            <a:gdLst>
              <a:gd name="connsiteX0" fmla="*/ 0 w 2810312"/>
              <a:gd name="connsiteY0" fmla="*/ 0 h 5654180"/>
              <a:gd name="connsiteX1" fmla="*/ 0 w 2810312"/>
              <a:gd name="connsiteY1" fmla="*/ 2038525 h 5654180"/>
              <a:gd name="connsiteX2" fmla="*/ 1115736 w 2810312"/>
              <a:gd name="connsiteY2" fmla="*/ 2038525 h 5654180"/>
              <a:gd name="connsiteX3" fmla="*/ 1115736 w 2810312"/>
              <a:gd name="connsiteY3" fmla="*/ 5654180 h 5654180"/>
              <a:gd name="connsiteX4" fmla="*/ 1694576 w 2810312"/>
              <a:gd name="connsiteY4" fmla="*/ 5645791 h 5654180"/>
              <a:gd name="connsiteX5" fmla="*/ 2810312 w 2810312"/>
              <a:gd name="connsiteY5" fmla="*/ 5645791 h 5654180"/>
              <a:gd name="connsiteX6" fmla="*/ 2810312 w 2810312"/>
              <a:gd name="connsiteY6" fmla="*/ 16778 h 5654180"/>
              <a:gd name="connsiteX7" fmla="*/ 0 w 2810312"/>
              <a:gd name="connsiteY7" fmla="*/ 0 h 56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312" h="5654180">
                <a:moveTo>
                  <a:pt x="0" y="0"/>
                </a:moveTo>
                <a:lnTo>
                  <a:pt x="0" y="2038525"/>
                </a:lnTo>
                <a:lnTo>
                  <a:pt x="1115736" y="2038525"/>
                </a:lnTo>
                <a:lnTo>
                  <a:pt x="1115736" y="5654180"/>
                </a:lnTo>
                <a:lnTo>
                  <a:pt x="1694576" y="5645791"/>
                </a:lnTo>
                <a:lnTo>
                  <a:pt x="2810312" y="5645791"/>
                </a:lnTo>
                <a:lnTo>
                  <a:pt x="2810312" y="1677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83EEF5-635E-4006-91F0-E1581EF40EA0}"/>
              </a:ext>
            </a:extLst>
          </p:cNvPr>
          <p:cNvSpPr/>
          <p:nvPr/>
        </p:nvSpPr>
        <p:spPr>
          <a:xfrm>
            <a:off x="5721292" y="2659310"/>
            <a:ext cx="3704648" cy="3640822"/>
          </a:xfrm>
          <a:custGeom>
            <a:avLst/>
            <a:gdLst>
              <a:gd name="connsiteX0" fmla="*/ 3640822 w 3665989"/>
              <a:gd name="connsiteY0" fmla="*/ 0 h 3640822"/>
              <a:gd name="connsiteX1" fmla="*/ 0 w 3665989"/>
              <a:gd name="connsiteY1" fmla="*/ 3640822 h 3640822"/>
              <a:gd name="connsiteX2" fmla="*/ 3665989 w 3665989"/>
              <a:gd name="connsiteY2" fmla="*/ 3640822 h 3640822"/>
              <a:gd name="connsiteX3" fmla="*/ 3640822 w 3665989"/>
              <a:gd name="connsiteY3" fmla="*/ 0 h 36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989" h="3640822">
                <a:moveTo>
                  <a:pt x="3640822" y="0"/>
                </a:moveTo>
                <a:lnTo>
                  <a:pt x="0" y="3640822"/>
                </a:lnTo>
                <a:lnTo>
                  <a:pt x="3665989" y="3640822"/>
                </a:lnTo>
                <a:lnTo>
                  <a:pt x="36408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58A0144-BAC1-4163-A26E-D5E91BC44445}"/>
              </a:ext>
            </a:extLst>
          </p:cNvPr>
          <p:cNvSpPr/>
          <p:nvPr/>
        </p:nvSpPr>
        <p:spPr>
          <a:xfrm>
            <a:off x="6132352" y="2642532"/>
            <a:ext cx="3347208" cy="1191237"/>
          </a:xfrm>
          <a:custGeom>
            <a:avLst/>
            <a:gdLst>
              <a:gd name="connsiteX0" fmla="*/ 3212984 w 3212984"/>
              <a:gd name="connsiteY0" fmla="*/ 0 h 1166070"/>
              <a:gd name="connsiteX1" fmla="*/ 0 w 3212984"/>
              <a:gd name="connsiteY1" fmla="*/ 0 h 1166070"/>
              <a:gd name="connsiteX2" fmla="*/ 0 w 3212984"/>
              <a:gd name="connsiteY2" fmla="*/ 1166070 h 1166070"/>
              <a:gd name="connsiteX3" fmla="*/ 2072081 w 3212984"/>
              <a:gd name="connsiteY3" fmla="*/ 1166070 h 1166070"/>
              <a:gd name="connsiteX4" fmla="*/ 3212984 w 3212984"/>
              <a:gd name="connsiteY4" fmla="*/ 0 h 116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984" h="1166070">
                <a:moveTo>
                  <a:pt x="3212984" y="0"/>
                </a:moveTo>
                <a:lnTo>
                  <a:pt x="0" y="0"/>
                </a:lnTo>
                <a:lnTo>
                  <a:pt x="0" y="1166070"/>
                </a:lnTo>
                <a:lnTo>
                  <a:pt x="2072081" y="1166070"/>
                </a:lnTo>
                <a:lnTo>
                  <a:pt x="321298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3E1D354-A850-4FAA-974F-F65CD3F1BBAE}"/>
              </a:ext>
            </a:extLst>
          </p:cNvPr>
          <p:cNvSpPr/>
          <p:nvPr/>
        </p:nvSpPr>
        <p:spPr>
          <a:xfrm>
            <a:off x="1073791" y="583035"/>
            <a:ext cx="5956183" cy="3890394"/>
          </a:xfrm>
          <a:custGeom>
            <a:avLst/>
            <a:gdLst>
              <a:gd name="connsiteX0" fmla="*/ 0 w 5863904"/>
              <a:gd name="connsiteY0" fmla="*/ 1963024 h 3917658"/>
              <a:gd name="connsiteX1" fmla="*/ 0 w 5863904"/>
              <a:gd name="connsiteY1" fmla="*/ 0 h 3917658"/>
              <a:gd name="connsiteX2" fmla="*/ 5863904 w 5863904"/>
              <a:gd name="connsiteY2" fmla="*/ 0 h 3917658"/>
              <a:gd name="connsiteX3" fmla="*/ 1946246 w 5863904"/>
              <a:gd name="connsiteY3" fmla="*/ 3917658 h 3917658"/>
              <a:gd name="connsiteX4" fmla="*/ 0 w 5863904"/>
              <a:gd name="connsiteY4" fmla="*/ 1963024 h 391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904" h="3917658">
                <a:moveTo>
                  <a:pt x="0" y="1963024"/>
                </a:moveTo>
                <a:lnTo>
                  <a:pt x="0" y="0"/>
                </a:lnTo>
                <a:lnTo>
                  <a:pt x="5863904" y="0"/>
                </a:lnTo>
                <a:lnTo>
                  <a:pt x="1946246" y="3917658"/>
                </a:lnTo>
                <a:lnTo>
                  <a:pt x="0" y="19630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9750860-F432-4F6A-8DFA-CDA87270B444}"/>
              </a:ext>
            </a:extLst>
          </p:cNvPr>
          <p:cNvSpPr/>
          <p:nvPr/>
        </p:nvSpPr>
        <p:spPr>
          <a:xfrm>
            <a:off x="3120704" y="1937857"/>
            <a:ext cx="2731455" cy="4345497"/>
          </a:xfrm>
          <a:custGeom>
            <a:avLst/>
            <a:gdLst>
              <a:gd name="connsiteX0" fmla="*/ 2575420 w 2676088"/>
              <a:gd name="connsiteY0" fmla="*/ 4345497 h 4345497"/>
              <a:gd name="connsiteX1" fmla="*/ 687897 w 2676088"/>
              <a:gd name="connsiteY1" fmla="*/ 4345497 h 4345497"/>
              <a:gd name="connsiteX2" fmla="*/ 687897 w 2676088"/>
              <a:gd name="connsiteY2" fmla="*/ 2961314 h 4345497"/>
              <a:gd name="connsiteX3" fmla="*/ 0 w 2676088"/>
              <a:gd name="connsiteY3" fmla="*/ 2357306 h 4345497"/>
              <a:gd name="connsiteX4" fmla="*/ 2357306 w 2676088"/>
              <a:gd name="connsiteY4" fmla="*/ 0 h 4345497"/>
              <a:gd name="connsiteX5" fmla="*/ 2416029 w 2676088"/>
              <a:gd name="connsiteY5" fmla="*/ 788565 h 4345497"/>
              <a:gd name="connsiteX6" fmla="*/ 2030135 w 2676088"/>
              <a:gd name="connsiteY6" fmla="*/ 788565 h 4345497"/>
              <a:gd name="connsiteX7" fmla="*/ 2030135 w 2676088"/>
              <a:gd name="connsiteY7" fmla="*/ 1895912 h 4345497"/>
              <a:gd name="connsiteX8" fmla="*/ 2676088 w 2676088"/>
              <a:gd name="connsiteY8" fmla="*/ 1895912 h 4345497"/>
              <a:gd name="connsiteX9" fmla="*/ 2575420 w 2676088"/>
              <a:gd name="connsiteY9" fmla="*/ 4345497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088" h="4345497">
                <a:moveTo>
                  <a:pt x="2575420" y="4345497"/>
                </a:moveTo>
                <a:lnTo>
                  <a:pt x="687897" y="4345497"/>
                </a:lnTo>
                <a:lnTo>
                  <a:pt x="687897" y="2961314"/>
                </a:lnTo>
                <a:lnTo>
                  <a:pt x="0" y="2357306"/>
                </a:lnTo>
                <a:lnTo>
                  <a:pt x="2357306" y="0"/>
                </a:lnTo>
                <a:lnTo>
                  <a:pt x="2416029" y="788565"/>
                </a:lnTo>
                <a:lnTo>
                  <a:pt x="2030135" y="788565"/>
                </a:lnTo>
                <a:lnTo>
                  <a:pt x="2030135" y="1895912"/>
                </a:lnTo>
                <a:lnTo>
                  <a:pt x="2676088" y="1895912"/>
                </a:lnTo>
                <a:lnTo>
                  <a:pt x="2575420" y="43454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69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4594C93-E7EB-4DE2-9199-AAAA23BEF96D}"/>
              </a:ext>
            </a:extLst>
          </p:cNvPr>
          <p:cNvSpPr/>
          <p:nvPr/>
        </p:nvSpPr>
        <p:spPr>
          <a:xfrm>
            <a:off x="1082180" y="486561"/>
            <a:ext cx="2197916" cy="3548544"/>
          </a:xfrm>
          <a:custGeom>
            <a:avLst/>
            <a:gdLst>
              <a:gd name="connsiteX0" fmla="*/ 8389 w 2197916"/>
              <a:gd name="connsiteY0" fmla="*/ 25167 h 3548544"/>
              <a:gd name="connsiteX1" fmla="*/ 8389 w 2197916"/>
              <a:gd name="connsiteY1" fmla="*/ 1359017 h 3548544"/>
              <a:gd name="connsiteX2" fmla="*/ 2197916 w 2197916"/>
              <a:gd name="connsiteY2" fmla="*/ 3548544 h 3548544"/>
              <a:gd name="connsiteX3" fmla="*/ 2197916 w 2197916"/>
              <a:gd name="connsiteY3" fmla="*/ 0 h 3548544"/>
              <a:gd name="connsiteX4" fmla="*/ 0 w 2197916"/>
              <a:gd name="connsiteY4" fmla="*/ 0 h 3548544"/>
              <a:gd name="connsiteX5" fmla="*/ 8389 w 2197916"/>
              <a:gd name="connsiteY5" fmla="*/ 25167 h 354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7916" h="3548544">
                <a:moveTo>
                  <a:pt x="8389" y="25167"/>
                </a:moveTo>
                <a:lnTo>
                  <a:pt x="8389" y="1359017"/>
                </a:lnTo>
                <a:lnTo>
                  <a:pt x="2197916" y="3548544"/>
                </a:lnTo>
                <a:lnTo>
                  <a:pt x="2197916" y="0"/>
                </a:lnTo>
                <a:lnTo>
                  <a:pt x="0" y="0"/>
                </a:lnTo>
                <a:lnTo>
                  <a:pt x="8389" y="251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7BA2E18-284C-450E-93D8-AE3F3717E4E4}"/>
              </a:ext>
            </a:extLst>
          </p:cNvPr>
          <p:cNvSpPr/>
          <p:nvPr/>
        </p:nvSpPr>
        <p:spPr>
          <a:xfrm>
            <a:off x="7516537" y="534797"/>
            <a:ext cx="3509603" cy="3496112"/>
          </a:xfrm>
          <a:custGeom>
            <a:avLst/>
            <a:gdLst>
              <a:gd name="connsiteX0" fmla="*/ 3481431 w 3523375"/>
              <a:gd name="connsiteY0" fmla="*/ 0 h 3481431"/>
              <a:gd name="connsiteX1" fmla="*/ 0 w 3523375"/>
              <a:gd name="connsiteY1" fmla="*/ 3481431 h 3481431"/>
              <a:gd name="connsiteX2" fmla="*/ 2466363 w 3523375"/>
              <a:gd name="connsiteY2" fmla="*/ 3481431 h 3481431"/>
              <a:gd name="connsiteX3" fmla="*/ 3523375 w 3523375"/>
              <a:gd name="connsiteY3" fmla="*/ 2424419 h 3481431"/>
              <a:gd name="connsiteX4" fmla="*/ 3481431 w 3523375"/>
              <a:gd name="connsiteY4" fmla="*/ 0 h 34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375" h="3481431">
                <a:moveTo>
                  <a:pt x="3481431" y="0"/>
                </a:moveTo>
                <a:lnTo>
                  <a:pt x="0" y="3481431"/>
                </a:lnTo>
                <a:lnTo>
                  <a:pt x="2466363" y="3481431"/>
                </a:lnTo>
                <a:lnTo>
                  <a:pt x="3523375" y="2424419"/>
                </a:lnTo>
                <a:lnTo>
                  <a:pt x="34814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8" y="534797"/>
            <a:ext cx="3772852" cy="3496112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3E8C278-EACD-44DF-BB0B-D428164B7757}"/>
              </a:ext>
            </a:extLst>
          </p:cNvPr>
          <p:cNvSpPr/>
          <p:nvPr/>
        </p:nvSpPr>
        <p:spPr>
          <a:xfrm>
            <a:off x="4527551" y="3014664"/>
            <a:ext cx="2725734" cy="1012052"/>
          </a:xfrm>
          <a:custGeom>
            <a:avLst/>
            <a:gdLst>
              <a:gd name="connsiteX0" fmla="*/ 2726422 w 2726422"/>
              <a:gd name="connsiteY0" fmla="*/ 0 h 1023457"/>
              <a:gd name="connsiteX1" fmla="*/ 0 w 2726422"/>
              <a:gd name="connsiteY1" fmla="*/ 0 h 1023457"/>
              <a:gd name="connsiteX2" fmla="*/ 0 w 2726422"/>
              <a:gd name="connsiteY2" fmla="*/ 1023457 h 1023457"/>
              <a:gd name="connsiteX3" fmla="*/ 2726422 w 2726422"/>
              <a:gd name="connsiteY3" fmla="*/ 1023457 h 1023457"/>
              <a:gd name="connsiteX4" fmla="*/ 2726422 w 2726422"/>
              <a:gd name="connsiteY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22" h="1023457">
                <a:moveTo>
                  <a:pt x="2726422" y="0"/>
                </a:moveTo>
                <a:lnTo>
                  <a:pt x="0" y="0"/>
                </a:lnTo>
                <a:lnTo>
                  <a:pt x="0" y="1023457"/>
                </a:lnTo>
                <a:lnTo>
                  <a:pt x="2726422" y="1023457"/>
                </a:lnTo>
                <a:lnTo>
                  <a:pt x="27264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D6186262-9D7D-483B-B1F2-FDA0F0D4BDEE}"/>
              </a:ext>
            </a:extLst>
          </p:cNvPr>
          <p:cNvSpPr/>
          <p:nvPr/>
        </p:nvSpPr>
        <p:spPr>
          <a:xfrm>
            <a:off x="2038525" y="4026716"/>
            <a:ext cx="2489021" cy="2137096"/>
          </a:xfrm>
          <a:custGeom>
            <a:avLst/>
            <a:gdLst>
              <a:gd name="connsiteX0" fmla="*/ 0 w 2407640"/>
              <a:gd name="connsiteY0" fmla="*/ 2172748 h 2172748"/>
              <a:gd name="connsiteX1" fmla="*/ 1182847 w 2407640"/>
              <a:gd name="connsiteY1" fmla="*/ 989901 h 2172748"/>
              <a:gd name="connsiteX2" fmla="*/ 1182847 w 2407640"/>
              <a:gd name="connsiteY2" fmla="*/ 0 h 2172748"/>
              <a:gd name="connsiteX3" fmla="*/ 2407640 w 2407640"/>
              <a:gd name="connsiteY3" fmla="*/ 0 h 2172748"/>
              <a:gd name="connsiteX4" fmla="*/ 2407640 w 2407640"/>
              <a:gd name="connsiteY4" fmla="*/ 2155970 h 2172748"/>
              <a:gd name="connsiteX5" fmla="*/ 0 w 2407640"/>
              <a:gd name="connsiteY5" fmla="*/ 2172748 h 217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640" h="2172748">
                <a:moveTo>
                  <a:pt x="0" y="2172748"/>
                </a:moveTo>
                <a:lnTo>
                  <a:pt x="1182847" y="989901"/>
                </a:lnTo>
                <a:lnTo>
                  <a:pt x="1182847" y="0"/>
                </a:lnTo>
                <a:lnTo>
                  <a:pt x="2407640" y="0"/>
                </a:lnTo>
                <a:lnTo>
                  <a:pt x="2407640" y="2155970"/>
                </a:lnTo>
                <a:lnTo>
                  <a:pt x="0" y="217274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D42B50EA-C99A-4A42-9048-8D1F0EF214B6}"/>
              </a:ext>
            </a:extLst>
          </p:cNvPr>
          <p:cNvSpPr/>
          <p:nvPr/>
        </p:nvSpPr>
        <p:spPr>
          <a:xfrm>
            <a:off x="4527547" y="2080470"/>
            <a:ext cx="1621584" cy="934194"/>
          </a:xfrm>
          <a:custGeom>
            <a:avLst/>
            <a:gdLst>
              <a:gd name="connsiteX0" fmla="*/ 0 w 1568741"/>
              <a:gd name="connsiteY0" fmla="*/ 0 h 922789"/>
              <a:gd name="connsiteX1" fmla="*/ 0 w 1568741"/>
              <a:gd name="connsiteY1" fmla="*/ 922789 h 922789"/>
              <a:gd name="connsiteX2" fmla="*/ 1568741 w 1568741"/>
              <a:gd name="connsiteY2" fmla="*/ 922789 h 922789"/>
              <a:gd name="connsiteX3" fmla="*/ 1182848 w 1568741"/>
              <a:gd name="connsiteY3" fmla="*/ 0 h 922789"/>
              <a:gd name="connsiteX4" fmla="*/ 0 w 1568741"/>
              <a:gd name="connsiteY4" fmla="*/ 0 h 92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41" h="922789">
                <a:moveTo>
                  <a:pt x="0" y="0"/>
                </a:moveTo>
                <a:lnTo>
                  <a:pt x="0" y="922789"/>
                </a:lnTo>
                <a:lnTo>
                  <a:pt x="1568741" y="922789"/>
                </a:lnTo>
                <a:lnTo>
                  <a:pt x="118284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F7B1CB5-DCB0-45D5-B669-137C5ACC3613}"/>
              </a:ext>
            </a:extLst>
          </p:cNvPr>
          <p:cNvSpPr/>
          <p:nvPr/>
        </p:nvSpPr>
        <p:spPr>
          <a:xfrm>
            <a:off x="4530725" y="1216025"/>
            <a:ext cx="2019300" cy="857250"/>
          </a:xfrm>
          <a:custGeom>
            <a:avLst/>
            <a:gdLst>
              <a:gd name="connsiteX0" fmla="*/ 0 w 2019300"/>
              <a:gd name="connsiteY0" fmla="*/ 0 h 857250"/>
              <a:gd name="connsiteX1" fmla="*/ 0 w 2019300"/>
              <a:gd name="connsiteY1" fmla="*/ 857250 h 857250"/>
              <a:gd name="connsiteX2" fmla="*/ 1225550 w 2019300"/>
              <a:gd name="connsiteY2" fmla="*/ 857250 h 857250"/>
              <a:gd name="connsiteX3" fmla="*/ 2019300 w 2019300"/>
              <a:gd name="connsiteY3" fmla="*/ 3175 h 857250"/>
              <a:gd name="connsiteX4" fmla="*/ 0 w 20193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857250">
                <a:moveTo>
                  <a:pt x="0" y="0"/>
                </a:moveTo>
                <a:lnTo>
                  <a:pt x="0" y="857250"/>
                </a:lnTo>
                <a:lnTo>
                  <a:pt x="1225550" y="857250"/>
                </a:lnTo>
                <a:lnTo>
                  <a:pt x="2019300" y="3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teraktive Schaltfläche: Zum Ende wechsel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3BE4290-B5DD-45B9-9544-6691DDB75FDB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47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F35C5AA-8A98-4C26-907D-C7DA6DEFEA1D}"/>
              </a:ext>
            </a:extLst>
          </p:cNvPr>
          <p:cNvSpPr/>
          <p:nvPr/>
        </p:nvSpPr>
        <p:spPr>
          <a:xfrm>
            <a:off x="5494789" y="620785"/>
            <a:ext cx="2666254" cy="1822508"/>
          </a:xfrm>
          <a:custGeom>
            <a:avLst/>
            <a:gdLst>
              <a:gd name="connsiteX0" fmla="*/ 587229 w 1224792"/>
              <a:gd name="connsiteY0" fmla="*/ 0 h 1233181"/>
              <a:gd name="connsiteX1" fmla="*/ 0 w 1224792"/>
              <a:gd name="connsiteY1" fmla="*/ 587229 h 1233181"/>
              <a:gd name="connsiteX2" fmla="*/ 0 w 1224792"/>
              <a:gd name="connsiteY2" fmla="*/ 1233181 h 1233181"/>
              <a:gd name="connsiteX3" fmla="*/ 1224792 w 1224792"/>
              <a:gd name="connsiteY3" fmla="*/ 8389 h 1233181"/>
              <a:gd name="connsiteX4" fmla="*/ 587229 w 1224792"/>
              <a:gd name="connsiteY4" fmla="*/ 0 h 123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792" h="1233181">
                <a:moveTo>
                  <a:pt x="587229" y="0"/>
                </a:moveTo>
                <a:lnTo>
                  <a:pt x="0" y="587229"/>
                </a:lnTo>
                <a:lnTo>
                  <a:pt x="0" y="1233181"/>
                </a:lnTo>
                <a:lnTo>
                  <a:pt x="1224792" y="8389"/>
                </a:lnTo>
                <a:lnTo>
                  <a:pt x="5872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B25E1404-C8DD-454B-AA50-9A58FFEC80F8}"/>
              </a:ext>
            </a:extLst>
          </p:cNvPr>
          <p:cNvSpPr/>
          <p:nvPr/>
        </p:nvSpPr>
        <p:spPr>
          <a:xfrm>
            <a:off x="8177821" y="620785"/>
            <a:ext cx="2895647" cy="5654180"/>
          </a:xfrm>
          <a:custGeom>
            <a:avLst/>
            <a:gdLst>
              <a:gd name="connsiteX0" fmla="*/ 0 w 2810312"/>
              <a:gd name="connsiteY0" fmla="*/ 0 h 5654180"/>
              <a:gd name="connsiteX1" fmla="*/ 0 w 2810312"/>
              <a:gd name="connsiteY1" fmla="*/ 2038525 h 5654180"/>
              <a:gd name="connsiteX2" fmla="*/ 1115736 w 2810312"/>
              <a:gd name="connsiteY2" fmla="*/ 2038525 h 5654180"/>
              <a:gd name="connsiteX3" fmla="*/ 1115736 w 2810312"/>
              <a:gd name="connsiteY3" fmla="*/ 5654180 h 5654180"/>
              <a:gd name="connsiteX4" fmla="*/ 1694576 w 2810312"/>
              <a:gd name="connsiteY4" fmla="*/ 5645791 h 5654180"/>
              <a:gd name="connsiteX5" fmla="*/ 2810312 w 2810312"/>
              <a:gd name="connsiteY5" fmla="*/ 5645791 h 5654180"/>
              <a:gd name="connsiteX6" fmla="*/ 2810312 w 2810312"/>
              <a:gd name="connsiteY6" fmla="*/ 16778 h 5654180"/>
              <a:gd name="connsiteX7" fmla="*/ 0 w 2810312"/>
              <a:gd name="connsiteY7" fmla="*/ 0 h 56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312" h="5654180">
                <a:moveTo>
                  <a:pt x="0" y="0"/>
                </a:moveTo>
                <a:lnTo>
                  <a:pt x="0" y="2038525"/>
                </a:lnTo>
                <a:lnTo>
                  <a:pt x="1115736" y="2038525"/>
                </a:lnTo>
                <a:lnTo>
                  <a:pt x="1115736" y="5654180"/>
                </a:lnTo>
                <a:lnTo>
                  <a:pt x="1694576" y="5645791"/>
                </a:lnTo>
                <a:lnTo>
                  <a:pt x="2810312" y="5645791"/>
                </a:lnTo>
                <a:lnTo>
                  <a:pt x="2810312" y="1677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83EEF5-635E-4006-91F0-E1581EF40EA0}"/>
              </a:ext>
            </a:extLst>
          </p:cNvPr>
          <p:cNvSpPr/>
          <p:nvPr/>
        </p:nvSpPr>
        <p:spPr>
          <a:xfrm>
            <a:off x="5721292" y="2659310"/>
            <a:ext cx="3704648" cy="3640822"/>
          </a:xfrm>
          <a:custGeom>
            <a:avLst/>
            <a:gdLst>
              <a:gd name="connsiteX0" fmla="*/ 3640822 w 3665989"/>
              <a:gd name="connsiteY0" fmla="*/ 0 h 3640822"/>
              <a:gd name="connsiteX1" fmla="*/ 0 w 3665989"/>
              <a:gd name="connsiteY1" fmla="*/ 3640822 h 3640822"/>
              <a:gd name="connsiteX2" fmla="*/ 3665989 w 3665989"/>
              <a:gd name="connsiteY2" fmla="*/ 3640822 h 3640822"/>
              <a:gd name="connsiteX3" fmla="*/ 3640822 w 3665989"/>
              <a:gd name="connsiteY3" fmla="*/ 0 h 36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989" h="3640822">
                <a:moveTo>
                  <a:pt x="3640822" y="0"/>
                </a:moveTo>
                <a:lnTo>
                  <a:pt x="0" y="3640822"/>
                </a:lnTo>
                <a:lnTo>
                  <a:pt x="3665989" y="3640822"/>
                </a:lnTo>
                <a:lnTo>
                  <a:pt x="36408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58A0144-BAC1-4163-A26E-D5E91BC44445}"/>
              </a:ext>
            </a:extLst>
          </p:cNvPr>
          <p:cNvSpPr/>
          <p:nvPr/>
        </p:nvSpPr>
        <p:spPr>
          <a:xfrm>
            <a:off x="6132352" y="2642532"/>
            <a:ext cx="3347208" cy="1191237"/>
          </a:xfrm>
          <a:custGeom>
            <a:avLst/>
            <a:gdLst>
              <a:gd name="connsiteX0" fmla="*/ 3212984 w 3212984"/>
              <a:gd name="connsiteY0" fmla="*/ 0 h 1166070"/>
              <a:gd name="connsiteX1" fmla="*/ 0 w 3212984"/>
              <a:gd name="connsiteY1" fmla="*/ 0 h 1166070"/>
              <a:gd name="connsiteX2" fmla="*/ 0 w 3212984"/>
              <a:gd name="connsiteY2" fmla="*/ 1166070 h 1166070"/>
              <a:gd name="connsiteX3" fmla="*/ 2072081 w 3212984"/>
              <a:gd name="connsiteY3" fmla="*/ 1166070 h 1166070"/>
              <a:gd name="connsiteX4" fmla="*/ 3212984 w 3212984"/>
              <a:gd name="connsiteY4" fmla="*/ 0 h 116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984" h="1166070">
                <a:moveTo>
                  <a:pt x="3212984" y="0"/>
                </a:moveTo>
                <a:lnTo>
                  <a:pt x="0" y="0"/>
                </a:lnTo>
                <a:lnTo>
                  <a:pt x="0" y="1166070"/>
                </a:lnTo>
                <a:lnTo>
                  <a:pt x="2072081" y="1166070"/>
                </a:lnTo>
                <a:lnTo>
                  <a:pt x="321298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3E1D354-A850-4FAA-974F-F65CD3F1BBAE}"/>
              </a:ext>
            </a:extLst>
          </p:cNvPr>
          <p:cNvSpPr/>
          <p:nvPr/>
        </p:nvSpPr>
        <p:spPr>
          <a:xfrm>
            <a:off x="1073791" y="583035"/>
            <a:ext cx="5956183" cy="3890394"/>
          </a:xfrm>
          <a:custGeom>
            <a:avLst/>
            <a:gdLst>
              <a:gd name="connsiteX0" fmla="*/ 0 w 5863904"/>
              <a:gd name="connsiteY0" fmla="*/ 1963024 h 3917658"/>
              <a:gd name="connsiteX1" fmla="*/ 0 w 5863904"/>
              <a:gd name="connsiteY1" fmla="*/ 0 h 3917658"/>
              <a:gd name="connsiteX2" fmla="*/ 5863904 w 5863904"/>
              <a:gd name="connsiteY2" fmla="*/ 0 h 3917658"/>
              <a:gd name="connsiteX3" fmla="*/ 1946246 w 5863904"/>
              <a:gd name="connsiteY3" fmla="*/ 3917658 h 3917658"/>
              <a:gd name="connsiteX4" fmla="*/ 0 w 5863904"/>
              <a:gd name="connsiteY4" fmla="*/ 1963024 h 391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904" h="3917658">
                <a:moveTo>
                  <a:pt x="0" y="1963024"/>
                </a:moveTo>
                <a:lnTo>
                  <a:pt x="0" y="0"/>
                </a:lnTo>
                <a:lnTo>
                  <a:pt x="5863904" y="0"/>
                </a:lnTo>
                <a:lnTo>
                  <a:pt x="1946246" y="3917658"/>
                </a:lnTo>
                <a:lnTo>
                  <a:pt x="0" y="19630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9750860-F432-4F6A-8DFA-CDA87270B444}"/>
              </a:ext>
            </a:extLst>
          </p:cNvPr>
          <p:cNvSpPr/>
          <p:nvPr/>
        </p:nvSpPr>
        <p:spPr>
          <a:xfrm>
            <a:off x="3120704" y="1937857"/>
            <a:ext cx="2731455" cy="4345497"/>
          </a:xfrm>
          <a:custGeom>
            <a:avLst/>
            <a:gdLst>
              <a:gd name="connsiteX0" fmla="*/ 2575420 w 2676088"/>
              <a:gd name="connsiteY0" fmla="*/ 4345497 h 4345497"/>
              <a:gd name="connsiteX1" fmla="*/ 687897 w 2676088"/>
              <a:gd name="connsiteY1" fmla="*/ 4345497 h 4345497"/>
              <a:gd name="connsiteX2" fmla="*/ 687897 w 2676088"/>
              <a:gd name="connsiteY2" fmla="*/ 2961314 h 4345497"/>
              <a:gd name="connsiteX3" fmla="*/ 0 w 2676088"/>
              <a:gd name="connsiteY3" fmla="*/ 2357306 h 4345497"/>
              <a:gd name="connsiteX4" fmla="*/ 2357306 w 2676088"/>
              <a:gd name="connsiteY4" fmla="*/ 0 h 4345497"/>
              <a:gd name="connsiteX5" fmla="*/ 2416029 w 2676088"/>
              <a:gd name="connsiteY5" fmla="*/ 788565 h 4345497"/>
              <a:gd name="connsiteX6" fmla="*/ 2030135 w 2676088"/>
              <a:gd name="connsiteY6" fmla="*/ 788565 h 4345497"/>
              <a:gd name="connsiteX7" fmla="*/ 2030135 w 2676088"/>
              <a:gd name="connsiteY7" fmla="*/ 1895912 h 4345497"/>
              <a:gd name="connsiteX8" fmla="*/ 2676088 w 2676088"/>
              <a:gd name="connsiteY8" fmla="*/ 1895912 h 4345497"/>
              <a:gd name="connsiteX9" fmla="*/ 2575420 w 2676088"/>
              <a:gd name="connsiteY9" fmla="*/ 4345497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088" h="4345497">
                <a:moveTo>
                  <a:pt x="2575420" y="4345497"/>
                </a:moveTo>
                <a:lnTo>
                  <a:pt x="687897" y="4345497"/>
                </a:lnTo>
                <a:lnTo>
                  <a:pt x="687897" y="2961314"/>
                </a:lnTo>
                <a:lnTo>
                  <a:pt x="0" y="2357306"/>
                </a:lnTo>
                <a:lnTo>
                  <a:pt x="2357306" y="0"/>
                </a:lnTo>
                <a:lnTo>
                  <a:pt x="2416029" y="788565"/>
                </a:lnTo>
                <a:lnTo>
                  <a:pt x="2030135" y="788565"/>
                </a:lnTo>
                <a:lnTo>
                  <a:pt x="2030135" y="1895912"/>
                </a:lnTo>
                <a:lnTo>
                  <a:pt x="2676088" y="1895912"/>
                </a:lnTo>
                <a:lnTo>
                  <a:pt x="2575420" y="43454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5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F35C5AA-8A98-4C26-907D-C7DA6DEFEA1D}"/>
              </a:ext>
            </a:extLst>
          </p:cNvPr>
          <p:cNvSpPr/>
          <p:nvPr/>
        </p:nvSpPr>
        <p:spPr>
          <a:xfrm>
            <a:off x="5494789" y="620785"/>
            <a:ext cx="2666254" cy="1822508"/>
          </a:xfrm>
          <a:custGeom>
            <a:avLst/>
            <a:gdLst>
              <a:gd name="connsiteX0" fmla="*/ 587229 w 1224792"/>
              <a:gd name="connsiteY0" fmla="*/ 0 h 1233181"/>
              <a:gd name="connsiteX1" fmla="*/ 0 w 1224792"/>
              <a:gd name="connsiteY1" fmla="*/ 587229 h 1233181"/>
              <a:gd name="connsiteX2" fmla="*/ 0 w 1224792"/>
              <a:gd name="connsiteY2" fmla="*/ 1233181 h 1233181"/>
              <a:gd name="connsiteX3" fmla="*/ 1224792 w 1224792"/>
              <a:gd name="connsiteY3" fmla="*/ 8389 h 1233181"/>
              <a:gd name="connsiteX4" fmla="*/ 587229 w 1224792"/>
              <a:gd name="connsiteY4" fmla="*/ 0 h 123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792" h="1233181">
                <a:moveTo>
                  <a:pt x="587229" y="0"/>
                </a:moveTo>
                <a:lnTo>
                  <a:pt x="0" y="587229"/>
                </a:lnTo>
                <a:lnTo>
                  <a:pt x="0" y="1233181"/>
                </a:lnTo>
                <a:lnTo>
                  <a:pt x="1224792" y="8389"/>
                </a:lnTo>
                <a:lnTo>
                  <a:pt x="5872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83EEF5-635E-4006-91F0-E1581EF40EA0}"/>
              </a:ext>
            </a:extLst>
          </p:cNvPr>
          <p:cNvSpPr/>
          <p:nvPr/>
        </p:nvSpPr>
        <p:spPr>
          <a:xfrm>
            <a:off x="5721292" y="2659310"/>
            <a:ext cx="3704648" cy="3640822"/>
          </a:xfrm>
          <a:custGeom>
            <a:avLst/>
            <a:gdLst>
              <a:gd name="connsiteX0" fmla="*/ 3640822 w 3665989"/>
              <a:gd name="connsiteY0" fmla="*/ 0 h 3640822"/>
              <a:gd name="connsiteX1" fmla="*/ 0 w 3665989"/>
              <a:gd name="connsiteY1" fmla="*/ 3640822 h 3640822"/>
              <a:gd name="connsiteX2" fmla="*/ 3665989 w 3665989"/>
              <a:gd name="connsiteY2" fmla="*/ 3640822 h 3640822"/>
              <a:gd name="connsiteX3" fmla="*/ 3640822 w 3665989"/>
              <a:gd name="connsiteY3" fmla="*/ 0 h 36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989" h="3640822">
                <a:moveTo>
                  <a:pt x="3640822" y="0"/>
                </a:moveTo>
                <a:lnTo>
                  <a:pt x="0" y="3640822"/>
                </a:lnTo>
                <a:lnTo>
                  <a:pt x="3665989" y="3640822"/>
                </a:lnTo>
                <a:lnTo>
                  <a:pt x="36408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58A0144-BAC1-4163-A26E-D5E91BC44445}"/>
              </a:ext>
            </a:extLst>
          </p:cNvPr>
          <p:cNvSpPr/>
          <p:nvPr/>
        </p:nvSpPr>
        <p:spPr>
          <a:xfrm>
            <a:off x="6132352" y="2642532"/>
            <a:ext cx="3347208" cy="1191237"/>
          </a:xfrm>
          <a:custGeom>
            <a:avLst/>
            <a:gdLst>
              <a:gd name="connsiteX0" fmla="*/ 3212984 w 3212984"/>
              <a:gd name="connsiteY0" fmla="*/ 0 h 1166070"/>
              <a:gd name="connsiteX1" fmla="*/ 0 w 3212984"/>
              <a:gd name="connsiteY1" fmla="*/ 0 h 1166070"/>
              <a:gd name="connsiteX2" fmla="*/ 0 w 3212984"/>
              <a:gd name="connsiteY2" fmla="*/ 1166070 h 1166070"/>
              <a:gd name="connsiteX3" fmla="*/ 2072081 w 3212984"/>
              <a:gd name="connsiteY3" fmla="*/ 1166070 h 1166070"/>
              <a:gd name="connsiteX4" fmla="*/ 3212984 w 3212984"/>
              <a:gd name="connsiteY4" fmla="*/ 0 h 116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984" h="1166070">
                <a:moveTo>
                  <a:pt x="3212984" y="0"/>
                </a:moveTo>
                <a:lnTo>
                  <a:pt x="0" y="0"/>
                </a:lnTo>
                <a:lnTo>
                  <a:pt x="0" y="1166070"/>
                </a:lnTo>
                <a:lnTo>
                  <a:pt x="2072081" y="1166070"/>
                </a:lnTo>
                <a:lnTo>
                  <a:pt x="321298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3E1D354-A850-4FAA-974F-F65CD3F1BBAE}"/>
              </a:ext>
            </a:extLst>
          </p:cNvPr>
          <p:cNvSpPr/>
          <p:nvPr/>
        </p:nvSpPr>
        <p:spPr>
          <a:xfrm>
            <a:off x="1073791" y="583035"/>
            <a:ext cx="5956183" cy="3890394"/>
          </a:xfrm>
          <a:custGeom>
            <a:avLst/>
            <a:gdLst>
              <a:gd name="connsiteX0" fmla="*/ 0 w 5863904"/>
              <a:gd name="connsiteY0" fmla="*/ 1963024 h 3917658"/>
              <a:gd name="connsiteX1" fmla="*/ 0 w 5863904"/>
              <a:gd name="connsiteY1" fmla="*/ 0 h 3917658"/>
              <a:gd name="connsiteX2" fmla="*/ 5863904 w 5863904"/>
              <a:gd name="connsiteY2" fmla="*/ 0 h 3917658"/>
              <a:gd name="connsiteX3" fmla="*/ 1946246 w 5863904"/>
              <a:gd name="connsiteY3" fmla="*/ 3917658 h 3917658"/>
              <a:gd name="connsiteX4" fmla="*/ 0 w 5863904"/>
              <a:gd name="connsiteY4" fmla="*/ 1963024 h 391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904" h="3917658">
                <a:moveTo>
                  <a:pt x="0" y="1963024"/>
                </a:moveTo>
                <a:lnTo>
                  <a:pt x="0" y="0"/>
                </a:lnTo>
                <a:lnTo>
                  <a:pt x="5863904" y="0"/>
                </a:lnTo>
                <a:lnTo>
                  <a:pt x="1946246" y="3917658"/>
                </a:lnTo>
                <a:lnTo>
                  <a:pt x="0" y="19630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9750860-F432-4F6A-8DFA-CDA87270B444}"/>
              </a:ext>
            </a:extLst>
          </p:cNvPr>
          <p:cNvSpPr/>
          <p:nvPr/>
        </p:nvSpPr>
        <p:spPr>
          <a:xfrm>
            <a:off x="3120704" y="1937857"/>
            <a:ext cx="2731455" cy="4345497"/>
          </a:xfrm>
          <a:custGeom>
            <a:avLst/>
            <a:gdLst>
              <a:gd name="connsiteX0" fmla="*/ 2575420 w 2676088"/>
              <a:gd name="connsiteY0" fmla="*/ 4345497 h 4345497"/>
              <a:gd name="connsiteX1" fmla="*/ 687897 w 2676088"/>
              <a:gd name="connsiteY1" fmla="*/ 4345497 h 4345497"/>
              <a:gd name="connsiteX2" fmla="*/ 687897 w 2676088"/>
              <a:gd name="connsiteY2" fmla="*/ 2961314 h 4345497"/>
              <a:gd name="connsiteX3" fmla="*/ 0 w 2676088"/>
              <a:gd name="connsiteY3" fmla="*/ 2357306 h 4345497"/>
              <a:gd name="connsiteX4" fmla="*/ 2357306 w 2676088"/>
              <a:gd name="connsiteY4" fmla="*/ 0 h 4345497"/>
              <a:gd name="connsiteX5" fmla="*/ 2416029 w 2676088"/>
              <a:gd name="connsiteY5" fmla="*/ 788565 h 4345497"/>
              <a:gd name="connsiteX6" fmla="*/ 2030135 w 2676088"/>
              <a:gd name="connsiteY6" fmla="*/ 788565 h 4345497"/>
              <a:gd name="connsiteX7" fmla="*/ 2030135 w 2676088"/>
              <a:gd name="connsiteY7" fmla="*/ 1895912 h 4345497"/>
              <a:gd name="connsiteX8" fmla="*/ 2676088 w 2676088"/>
              <a:gd name="connsiteY8" fmla="*/ 1895912 h 4345497"/>
              <a:gd name="connsiteX9" fmla="*/ 2575420 w 2676088"/>
              <a:gd name="connsiteY9" fmla="*/ 4345497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088" h="4345497">
                <a:moveTo>
                  <a:pt x="2575420" y="4345497"/>
                </a:moveTo>
                <a:lnTo>
                  <a:pt x="687897" y="4345497"/>
                </a:lnTo>
                <a:lnTo>
                  <a:pt x="687897" y="2961314"/>
                </a:lnTo>
                <a:lnTo>
                  <a:pt x="0" y="2357306"/>
                </a:lnTo>
                <a:lnTo>
                  <a:pt x="2357306" y="0"/>
                </a:lnTo>
                <a:lnTo>
                  <a:pt x="2416029" y="788565"/>
                </a:lnTo>
                <a:lnTo>
                  <a:pt x="2030135" y="788565"/>
                </a:lnTo>
                <a:lnTo>
                  <a:pt x="2030135" y="1895912"/>
                </a:lnTo>
                <a:lnTo>
                  <a:pt x="2676088" y="1895912"/>
                </a:lnTo>
                <a:lnTo>
                  <a:pt x="2575420" y="43454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17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83EEF5-635E-4006-91F0-E1581EF40EA0}"/>
              </a:ext>
            </a:extLst>
          </p:cNvPr>
          <p:cNvSpPr/>
          <p:nvPr/>
        </p:nvSpPr>
        <p:spPr>
          <a:xfrm>
            <a:off x="5721292" y="2659310"/>
            <a:ext cx="3704648" cy="3640822"/>
          </a:xfrm>
          <a:custGeom>
            <a:avLst/>
            <a:gdLst>
              <a:gd name="connsiteX0" fmla="*/ 3640822 w 3665989"/>
              <a:gd name="connsiteY0" fmla="*/ 0 h 3640822"/>
              <a:gd name="connsiteX1" fmla="*/ 0 w 3665989"/>
              <a:gd name="connsiteY1" fmla="*/ 3640822 h 3640822"/>
              <a:gd name="connsiteX2" fmla="*/ 3665989 w 3665989"/>
              <a:gd name="connsiteY2" fmla="*/ 3640822 h 3640822"/>
              <a:gd name="connsiteX3" fmla="*/ 3640822 w 3665989"/>
              <a:gd name="connsiteY3" fmla="*/ 0 h 36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989" h="3640822">
                <a:moveTo>
                  <a:pt x="3640822" y="0"/>
                </a:moveTo>
                <a:lnTo>
                  <a:pt x="0" y="3640822"/>
                </a:lnTo>
                <a:lnTo>
                  <a:pt x="3665989" y="3640822"/>
                </a:lnTo>
                <a:lnTo>
                  <a:pt x="36408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58A0144-BAC1-4163-A26E-D5E91BC44445}"/>
              </a:ext>
            </a:extLst>
          </p:cNvPr>
          <p:cNvSpPr/>
          <p:nvPr/>
        </p:nvSpPr>
        <p:spPr>
          <a:xfrm>
            <a:off x="6132352" y="2642532"/>
            <a:ext cx="3347208" cy="1191237"/>
          </a:xfrm>
          <a:custGeom>
            <a:avLst/>
            <a:gdLst>
              <a:gd name="connsiteX0" fmla="*/ 3212984 w 3212984"/>
              <a:gd name="connsiteY0" fmla="*/ 0 h 1166070"/>
              <a:gd name="connsiteX1" fmla="*/ 0 w 3212984"/>
              <a:gd name="connsiteY1" fmla="*/ 0 h 1166070"/>
              <a:gd name="connsiteX2" fmla="*/ 0 w 3212984"/>
              <a:gd name="connsiteY2" fmla="*/ 1166070 h 1166070"/>
              <a:gd name="connsiteX3" fmla="*/ 2072081 w 3212984"/>
              <a:gd name="connsiteY3" fmla="*/ 1166070 h 1166070"/>
              <a:gd name="connsiteX4" fmla="*/ 3212984 w 3212984"/>
              <a:gd name="connsiteY4" fmla="*/ 0 h 116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984" h="1166070">
                <a:moveTo>
                  <a:pt x="3212984" y="0"/>
                </a:moveTo>
                <a:lnTo>
                  <a:pt x="0" y="0"/>
                </a:lnTo>
                <a:lnTo>
                  <a:pt x="0" y="1166070"/>
                </a:lnTo>
                <a:lnTo>
                  <a:pt x="2072081" y="1166070"/>
                </a:lnTo>
                <a:lnTo>
                  <a:pt x="321298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3E1D354-A850-4FAA-974F-F65CD3F1BBAE}"/>
              </a:ext>
            </a:extLst>
          </p:cNvPr>
          <p:cNvSpPr/>
          <p:nvPr/>
        </p:nvSpPr>
        <p:spPr>
          <a:xfrm>
            <a:off x="1073791" y="583035"/>
            <a:ext cx="5956183" cy="3890394"/>
          </a:xfrm>
          <a:custGeom>
            <a:avLst/>
            <a:gdLst>
              <a:gd name="connsiteX0" fmla="*/ 0 w 5863904"/>
              <a:gd name="connsiteY0" fmla="*/ 1963024 h 3917658"/>
              <a:gd name="connsiteX1" fmla="*/ 0 w 5863904"/>
              <a:gd name="connsiteY1" fmla="*/ 0 h 3917658"/>
              <a:gd name="connsiteX2" fmla="*/ 5863904 w 5863904"/>
              <a:gd name="connsiteY2" fmla="*/ 0 h 3917658"/>
              <a:gd name="connsiteX3" fmla="*/ 1946246 w 5863904"/>
              <a:gd name="connsiteY3" fmla="*/ 3917658 h 3917658"/>
              <a:gd name="connsiteX4" fmla="*/ 0 w 5863904"/>
              <a:gd name="connsiteY4" fmla="*/ 1963024 h 391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904" h="3917658">
                <a:moveTo>
                  <a:pt x="0" y="1963024"/>
                </a:moveTo>
                <a:lnTo>
                  <a:pt x="0" y="0"/>
                </a:lnTo>
                <a:lnTo>
                  <a:pt x="5863904" y="0"/>
                </a:lnTo>
                <a:lnTo>
                  <a:pt x="1946246" y="3917658"/>
                </a:lnTo>
                <a:lnTo>
                  <a:pt x="0" y="19630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9750860-F432-4F6A-8DFA-CDA87270B444}"/>
              </a:ext>
            </a:extLst>
          </p:cNvPr>
          <p:cNvSpPr/>
          <p:nvPr/>
        </p:nvSpPr>
        <p:spPr>
          <a:xfrm>
            <a:off x="3120704" y="1937857"/>
            <a:ext cx="2731455" cy="4345497"/>
          </a:xfrm>
          <a:custGeom>
            <a:avLst/>
            <a:gdLst>
              <a:gd name="connsiteX0" fmla="*/ 2575420 w 2676088"/>
              <a:gd name="connsiteY0" fmla="*/ 4345497 h 4345497"/>
              <a:gd name="connsiteX1" fmla="*/ 687897 w 2676088"/>
              <a:gd name="connsiteY1" fmla="*/ 4345497 h 4345497"/>
              <a:gd name="connsiteX2" fmla="*/ 687897 w 2676088"/>
              <a:gd name="connsiteY2" fmla="*/ 2961314 h 4345497"/>
              <a:gd name="connsiteX3" fmla="*/ 0 w 2676088"/>
              <a:gd name="connsiteY3" fmla="*/ 2357306 h 4345497"/>
              <a:gd name="connsiteX4" fmla="*/ 2357306 w 2676088"/>
              <a:gd name="connsiteY4" fmla="*/ 0 h 4345497"/>
              <a:gd name="connsiteX5" fmla="*/ 2416029 w 2676088"/>
              <a:gd name="connsiteY5" fmla="*/ 788565 h 4345497"/>
              <a:gd name="connsiteX6" fmla="*/ 2030135 w 2676088"/>
              <a:gd name="connsiteY6" fmla="*/ 788565 h 4345497"/>
              <a:gd name="connsiteX7" fmla="*/ 2030135 w 2676088"/>
              <a:gd name="connsiteY7" fmla="*/ 1895912 h 4345497"/>
              <a:gd name="connsiteX8" fmla="*/ 2676088 w 2676088"/>
              <a:gd name="connsiteY8" fmla="*/ 1895912 h 4345497"/>
              <a:gd name="connsiteX9" fmla="*/ 2575420 w 2676088"/>
              <a:gd name="connsiteY9" fmla="*/ 4345497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088" h="4345497">
                <a:moveTo>
                  <a:pt x="2575420" y="4345497"/>
                </a:moveTo>
                <a:lnTo>
                  <a:pt x="687897" y="4345497"/>
                </a:lnTo>
                <a:lnTo>
                  <a:pt x="687897" y="2961314"/>
                </a:lnTo>
                <a:lnTo>
                  <a:pt x="0" y="2357306"/>
                </a:lnTo>
                <a:lnTo>
                  <a:pt x="2357306" y="0"/>
                </a:lnTo>
                <a:lnTo>
                  <a:pt x="2416029" y="788565"/>
                </a:lnTo>
                <a:lnTo>
                  <a:pt x="2030135" y="788565"/>
                </a:lnTo>
                <a:lnTo>
                  <a:pt x="2030135" y="1895912"/>
                </a:lnTo>
                <a:lnTo>
                  <a:pt x="2676088" y="1895912"/>
                </a:lnTo>
                <a:lnTo>
                  <a:pt x="2575420" y="43454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26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83EEF5-635E-4006-91F0-E1581EF40EA0}"/>
              </a:ext>
            </a:extLst>
          </p:cNvPr>
          <p:cNvSpPr/>
          <p:nvPr/>
        </p:nvSpPr>
        <p:spPr>
          <a:xfrm>
            <a:off x="5721292" y="2659310"/>
            <a:ext cx="3704648" cy="3640822"/>
          </a:xfrm>
          <a:custGeom>
            <a:avLst/>
            <a:gdLst>
              <a:gd name="connsiteX0" fmla="*/ 3640822 w 3665989"/>
              <a:gd name="connsiteY0" fmla="*/ 0 h 3640822"/>
              <a:gd name="connsiteX1" fmla="*/ 0 w 3665989"/>
              <a:gd name="connsiteY1" fmla="*/ 3640822 h 3640822"/>
              <a:gd name="connsiteX2" fmla="*/ 3665989 w 3665989"/>
              <a:gd name="connsiteY2" fmla="*/ 3640822 h 3640822"/>
              <a:gd name="connsiteX3" fmla="*/ 3640822 w 3665989"/>
              <a:gd name="connsiteY3" fmla="*/ 0 h 36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989" h="3640822">
                <a:moveTo>
                  <a:pt x="3640822" y="0"/>
                </a:moveTo>
                <a:lnTo>
                  <a:pt x="0" y="3640822"/>
                </a:lnTo>
                <a:lnTo>
                  <a:pt x="3665989" y="3640822"/>
                </a:lnTo>
                <a:lnTo>
                  <a:pt x="36408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3E1D354-A850-4FAA-974F-F65CD3F1BBAE}"/>
              </a:ext>
            </a:extLst>
          </p:cNvPr>
          <p:cNvSpPr/>
          <p:nvPr/>
        </p:nvSpPr>
        <p:spPr>
          <a:xfrm>
            <a:off x="1073791" y="583035"/>
            <a:ext cx="5956183" cy="3890394"/>
          </a:xfrm>
          <a:custGeom>
            <a:avLst/>
            <a:gdLst>
              <a:gd name="connsiteX0" fmla="*/ 0 w 5863904"/>
              <a:gd name="connsiteY0" fmla="*/ 1963024 h 3917658"/>
              <a:gd name="connsiteX1" fmla="*/ 0 w 5863904"/>
              <a:gd name="connsiteY1" fmla="*/ 0 h 3917658"/>
              <a:gd name="connsiteX2" fmla="*/ 5863904 w 5863904"/>
              <a:gd name="connsiteY2" fmla="*/ 0 h 3917658"/>
              <a:gd name="connsiteX3" fmla="*/ 1946246 w 5863904"/>
              <a:gd name="connsiteY3" fmla="*/ 3917658 h 3917658"/>
              <a:gd name="connsiteX4" fmla="*/ 0 w 5863904"/>
              <a:gd name="connsiteY4" fmla="*/ 1963024 h 391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904" h="3917658">
                <a:moveTo>
                  <a:pt x="0" y="1963024"/>
                </a:moveTo>
                <a:lnTo>
                  <a:pt x="0" y="0"/>
                </a:lnTo>
                <a:lnTo>
                  <a:pt x="5863904" y="0"/>
                </a:lnTo>
                <a:lnTo>
                  <a:pt x="1946246" y="3917658"/>
                </a:lnTo>
                <a:lnTo>
                  <a:pt x="0" y="19630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9750860-F432-4F6A-8DFA-CDA87270B444}"/>
              </a:ext>
            </a:extLst>
          </p:cNvPr>
          <p:cNvSpPr/>
          <p:nvPr/>
        </p:nvSpPr>
        <p:spPr>
          <a:xfrm>
            <a:off x="3120704" y="1937857"/>
            <a:ext cx="2731455" cy="4345497"/>
          </a:xfrm>
          <a:custGeom>
            <a:avLst/>
            <a:gdLst>
              <a:gd name="connsiteX0" fmla="*/ 2575420 w 2676088"/>
              <a:gd name="connsiteY0" fmla="*/ 4345497 h 4345497"/>
              <a:gd name="connsiteX1" fmla="*/ 687897 w 2676088"/>
              <a:gd name="connsiteY1" fmla="*/ 4345497 h 4345497"/>
              <a:gd name="connsiteX2" fmla="*/ 687897 w 2676088"/>
              <a:gd name="connsiteY2" fmla="*/ 2961314 h 4345497"/>
              <a:gd name="connsiteX3" fmla="*/ 0 w 2676088"/>
              <a:gd name="connsiteY3" fmla="*/ 2357306 h 4345497"/>
              <a:gd name="connsiteX4" fmla="*/ 2357306 w 2676088"/>
              <a:gd name="connsiteY4" fmla="*/ 0 h 4345497"/>
              <a:gd name="connsiteX5" fmla="*/ 2416029 w 2676088"/>
              <a:gd name="connsiteY5" fmla="*/ 788565 h 4345497"/>
              <a:gd name="connsiteX6" fmla="*/ 2030135 w 2676088"/>
              <a:gd name="connsiteY6" fmla="*/ 788565 h 4345497"/>
              <a:gd name="connsiteX7" fmla="*/ 2030135 w 2676088"/>
              <a:gd name="connsiteY7" fmla="*/ 1895912 h 4345497"/>
              <a:gd name="connsiteX8" fmla="*/ 2676088 w 2676088"/>
              <a:gd name="connsiteY8" fmla="*/ 1895912 h 4345497"/>
              <a:gd name="connsiteX9" fmla="*/ 2575420 w 2676088"/>
              <a:gd name="connsiteY9" fmla="*/ 4345497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088" h="4345497">
                <a:moveTo>
                  <a:pt x="2575420" y="4345497"/>
                </a:moveTo>
                <a:lnTo>
                  <a:pt x="687897" y="4345497"/>
                </a:lnTo>
                <a:lnTo>
                  <a:pt x="687897" y="2961314"/>
                </a:lnTo>
                <a:lnTo>
                  <a:pt x="0" y="2357306"/>
                </a:lnTo>
                <a:lnTo>
                  <a:pt x="2357306" y="0"/>
                </a:lnTo>
                <a:lnTo>
                  <a:pt x="2416029" y="788565"/>
                </a:lnTo>
                <a:lnTo>
                  <a:pt x="2030135" y="788565"/>
                </a:lnTo>
                <a:lnTo>
                  <a:pt x="2030135" y="1895912"/>
                </a:lnTo>
                <a:lnTo>
                  <a:pt x="2676088" y="1895912"/>
                </a:lnTo>
                <a:lnTo>
                  <a:pt x="2575420" y="43454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52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83EEF5-635E-4006-91F0-E1581EF40EA0}"/>
              </a:ext>
            </a:extLst>
          </p:cNvPr>
          <p:cNvSpPr/>
          <p:nvPr/>
        </p:nvSpPr>
        <p:spPr>
          <a:xfrm>
            <a:off x="5721292" y="2659310"/>
            <a:ext cx="3704648" cy="3640822"/>
          </a:xfrm>
          <a:custGeom>
            <a:avLst/>
            <a:gdLst>
              <a:gd name="connsiteX0" fmla="*/ 3640822 w 3665989"/>
              <a:gd name="connsiteY0" fmla="*/ 0 h 3640822"/>
              <a:gd name="connsiteX1" fmla="*/ 0 w 3665989"/>
              <a:gd name="connsiteY1" fmla="*/ 3640822 h 3640822"/>
              <a:gd name="connsiteX2" fmla="*/ 3665989 w 3665989"/>
              <a:gd name="connsiteY2" fmla="*/ 3640822 h 3640822"/>
              <a:gd name="connsiteX3" fmla="*/ 3640822 w 3665989"/>
              <a:gd name="connsiteY3" fmla="*/ 0 h 36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989" h="3640822">
                <a:moveTo>
                  <a:pt x="3640822" y="0"/>
                </a:moveTo>
                <a:lnTo>
                  <a:pt x="0" y="3640822"/>
                </a:lnTo>
                <a:lnTo>
                  <a:pt x="3665989" y="3640822"/>
                </a:lnTo>
                <a:lnTo>
                  <a:pt x="36408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3E1D354-A850-4FAA-974F-F65CD3F1BBAE}"/>
              </a:ext>
            </a:extLst>
          </p:cNvPr>
          <p:cNvSpPr/>
          <p:nvPr/>
        </p:nvSpPr>
        <p:spPr>
          <a:xfrm>
            <a:off x="1073791" y="583035"/>
            <a:ext cx="5956183" cy="3890394"/>
          </a:xfrm>
          <a:custGeom>
            <a:avLst/>
            <a:gdLst>
              <a:gd name="connsiteX0" fmla="*/ 0 w 5863904"/>
              <a:gd name="connsiteY0" fmla="*/ 1963024 h 3917658"/>
              <a:gd name="connsiteX1" fmla="*/ 0 w 5863904"/>
              <a:gd name="connsiteY1" fmla="*/ 0 h 3917658"/>
              <a:gd name="connsiteX2" fmla="*/ 5863904 w 5863904"/>
              <a:gd name="connsiteY2" fmla="*/ 0 h 3917658"/>
              <a:gd name="connsiteX3" fmla="*/ 1946246 w 5863904"/>
              <a:gd name="connsiteY3" fmla="*/ 3917658 h 3917658"/>
              <a:gd name="connsiteX4" fmla="*/ 0 w 5863904"/>
              <a:gd name="connsiteY4" fmla="*/ 1963024 h 391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904" h="3917658">
                <a:moveTo>
                  <a:pt x="0" y="1963024"/>
                </a:moveTo>
                <a:lnTo>
                  <a:pt x="0" y="0"/>
                </a:lnTo>
                <a:lnTo>
                  <a:pt x="5863904" y="0"/>
                </a:lnTo>
                <a:lnTo>
                  <a:pt x="1946246" y="3917658"/>
                </a:lnTo>
                <a:lnTo>
                  <a:pt x="0" y="19630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89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83EEF5-635E-4006-91F0-E1581EF40EA0}"/>
              </a:ext>
            </a:extLst>
          </p:cNvPr>
          <p:cNvSpPr/>
          <p:nvPr/>
        </p:nvSpPr>
        <p:spPr>
          <a:xfrm>
            <a:off x="5721292" y="2659310"/>
            <a:ext cx="3704648" cy="3640822"/>
          </a:xfrm>
          <a:custGeom>
            <a:avLst/>
            <a:gdLst>
              <a:gd name="connsiteX0" fmla="*/ 3640822 w 3665989"/>
              <a:gd name="connsiteY0" fmla="*/ 0 h 3640822"/>
              <a:gd name="connsiteX1" fmla="*/ 0 w 3665989"/>
              <a:gd name="connsiteY1" fmla="*/ 3640822 h 3640822"/>
              <a:gd name="connsiteX2" fmla="*/ 3665989 w 3665989"/>
              <a:gd name="connsiteY2" fmla="*/ 3640822 h 3640822"/>
              <a:gd name="connsiteX3" fmla="*/ 3640822 w 3665989"/>
              <a:gd name="connsiteY3" fmla="*/ 0 h 36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989" h="3640822">
                <a:moveTo>
                  <a:pt x="3640822" y="0"/>
                </a:moveTo>
                <a:lnTo>
                  <a:pt x="0" y="3640822"/>
                </a:lnTo>
                <a:lnTo>
                  <a:pt x="3665989" y="3640822"/>
                </a:lnTo>
                <a:lnTo>
                  <a:pt x="36408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5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6E1BCD-CD88-4D3C-B2D9-554BB94AF578}"/>
              </a:ext>
            </a:extLst>
          </p:cNvPr>
          <p:cNvSpPr/>
          <p:nvPr/>
        </p:nvSpPr>
        <p:spPr>
          <a:xfrm>
            <a:off x="5511567" y="620784"/>
            <a:ext cx="2705403" cy="2030137"/>
          </a:xfrm>
          <a:custGeom>
            <a:avLst/>
            <a:gdLst>
              <a:gd name="connsiteX0" fmla="*/ 2734811 w 2734811"/>
              <a:gd name="connsiteY0" fmla="*/ 0 h 2021747"/>
              <a:gd name="connsiteX1" fmla="*/ 2734811 w 2734811"/>
              <a:gd name="connsiteY1" fmla="*/ 2021747 h 2021747"/>
              <a:gd name="connsiteX2" fmla="*/ 0 w 2734811"/>
              <a:gd name="connsiteY2" fmla="*/ 2021747 h 2021747"/>
              <a:gd name="connsiteX3" fmla="*/ 0 w 2734811"/>
              <a:gd name="connsiteY3" fmla="*/ 1677798 h 2021747"/>
              <a:gd name="connsiteX4" fmla="*/ 1233182 w 2734811"/>
              <a:gd name="connsiteY4" fmla="*/ 587230 h 2021747"/>
              <a:gd name="connsiteX5" fmla="*/ 2734811 w 2734811"/>
              <a:gd name="connsiteY5" fmla="*/ 0 h 20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11" h="2021747">
                <a:moveTo>
                  <a:pt x="2734811" y="0"/>
                </a:moveTo>
                <a:lnTo>
                  <a:pt x="2734811" y="2021747"/>
                </a:lnTo>
                <a:lnTo>
                  <a:pt x="0" y="2021747"/>
                </a:lnTo>
                <a:lnTo>
                  <a:pt x="0" y="1677798"/>
                </a:lnTo>
                <a:lnTo>
                  <a:pt x="1233182" y="587230"/>
                </a:lnTo>
                <a:lnTo>
                  <a:pt x="273481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14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D4BFA1-1A99-4657-8AAB-6FB79C2EC494}"/>
              </a:ext>
            </a:extLst>
          </p:cNvPr>
          <p:cNvSpPr/>
          <p:nvPr/>
        </p:nvSpPr>
        <p:spPr>
          <a:xfrm>
            <a:off x="5067300" y="2642532"/>
            <a:ext cx="1090219" cy="1191237"/>
          </a:xfrm>
          <a:custGeom>
            <a:avLst/>
            <a:gdLst>
              <a:gd name="connsiteX0" fmla="*/ 973123 w 998290"/>
              <a:gd name="connsiteY0" fmla="*/ 0 h 1258349"/>
              <a:gd name="connsiteX1" fmla="*/ 0 w 998290"/>
              <a:gd name="connsiteY1" fmla="*/ 0 h 1258349"/>
              <a:gd name="connsiteX2" fmla="*/ 0 w 998290"/>
              <a:gd name="connsiteY2" fmla="*/ 1258349 h 1258349"/>
              <a:gd name="connsiteX3" fmla="*/ 998290 w 998290"/>
              <a:gd name="connsiteY3" fmla="*/ 1258349 h 1258349"/>
              <a:gd name="connsiteX4" fmla="*/ 973123 w 998290"/>
              <a:gd name="connsiteY4" fmla="*/ 0 h 12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90" h="1258349">
                <a:moveTo>
                  <a:pt x="973123" y="0"/>
                </a:moveTo>
                <a:lnTo>
                  <a:pt x="0" y="0"/>
                </a:lnTo>
                <a:lnTo>
                  <a:pt x="0" y="1258349"/>
                </a:lnTo>
                <a:lnTo>
                  <a:pt x="998290" y="1258349"/>
                </a:lnTo>
                <a:lnTo>
                  <a:pt x="9731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BE61D8-17A4-4834-B29F-4B0E0348052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2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6C9D7-4BEA-45E7-9A2C-C078817C624A}"/>
              </a:ext>
            </a:extLst>
          </p:cNvPr>
          <p:cNvSpPr/>
          <p:nvPr/>
        </p:nvSpPr>
        <p:spPr>
          <a:xfrm>
            <a:off x="5721292" y="3790951"/>
            <a:ext cx="2541864" cy="2509182"/>
          </a:xfrm>
          <a:custGeom>
            <a:avLst/>
            <a:gdLst>
              <a:gd name="connsiteX0" fmla="*/ 2416029 w 2416029"/>
              <a:gd name="connsiteY0" fmla="*/ 0 h 2416029"/>
              <a:gd name="connsiteX1" fmla="*/ 0 w 2416029"/>
              <a:gd name="connsiteY1" fmla="*/ 2416029 h 2416029"/>
              <a:gd name="connsiteX2" fmla="*/ 0 w 2416029"/>
              <a:gd name="connsiteY2" fmla="*/ 25167 h 2416029"/>
              <a:gd name="connsiteX3" fmla="*/ 2416029 w 2416029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29" h="2416029">
                <a:moveTo>
                  <a:pt x="2416029" y="0"/>
                </a:moveTo>
                <a:lnTo>
                  <a:pt x="0" y="2416029"/>
                </a:lnTo>
                <a:lnTo>
                  <a:pt x="0" y="25167"/>
                </a:lnTo>
                <a:lnTo>
                  <a:pt x="24160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m End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37DFE8-A89E-4902-B947-282C10FA6CB1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93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D3C944-1855-427A-9841-49F8606C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4" y="685800"/>
            <a:ext cx="9750711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2842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7BA2E18-284C-450E-93D8-AE3F3717E4E4}"/>
              </a:ext>
            </a:extLst>
          </p:cNvPr>
          <p:cNvSpPr/>
          <p:nvPr/>
        </p:nvSpPr>
        <p:spPr>
          <a:xfrm>
            <a:off x="7516537" y="534797"/>
            <a:ext cx="3509603" cy="3496112"/>
          </a:xfrm>
          <a:custGeom>
            <a:avLst/>
            <a:gdLst>
              <a:gd name="connsiteX0" fmla="*/ 3481431 w 3523375"/>
              <a:gd name="connsiteY0" fmla="*/ 0 h 3481431"/>
              <a:gd name="connsiteX1" fmla="*/ 0 w 3523375"/>
              <a:gd name="connsiteY1" fmla="*/ 3481431 h 3481431"/>
              <a:gd name="connsiteX2" fmla="*/ 2466363 w 3523375"/>
              <a:gd name="connsiteY2" fmla="*/ 3481431 h 3481431"/>
              <a:gd name="connsiteX3" fmla="*/ 3523375 w 3523375"/>
              <a:gd name="connsiteY3" fmla="*/ 2424419 h 3481431"/>
              <a:gd name="connsiteX4" fmla="*/ 3481431 w 3523375"/>
              <a:gd name="connsiteY4" fmla="*/ 0 h 34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375" h="3481431">
                <a:moveTo>
                  <a:pt x="3481431" y="0"/>
                </a:moveTo>
                <a:lnTo>
                  <a:pt x="0" y="3481431"/>
                </a:lnTo>
                <a:lnTo>
                  <a:pt x="2466363" y="3481431"/>
                </a:lnTo>
                <a:lnTo>
                  <a:pt x="3523375" y="2424419"/>
                </a:lnTo>
                <a:lnTo>
                  <a:pt x="34814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7" y="534797"/>
            <a:ext cx="3811107" cy="3496112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3E8C278-EACD-44DF-BB0B-D428164B7757}"/>
              </a:ext>
            </a:extLst>
          </p:cNvPr>
          <p:cNvSpPr/>
          <p:nvPr/>
        </p:nvSpPr>
        <p:spPr>
          <a:xfrm>
            <a:off x="4527551" y="3014664"/>
            <a:ext cx="2725734" cy="1012052"/>
          </a:xfrm>
          <a:custGeom>
            <a:avLst/>
            <a:gdLst>
              <a:gd name="connsiteX0" fmla="*/ 2726422 w 2726422"/>
              <a:gd name="connsiteY0" fmla="*/ 0 h 1023457"/>
              <a:gd name="connsiteX1" fmla="*/ 0 w 2726422"/>
              <a:gd name="connsiteY1" fmla="*/ 0 h 1023457"/>
              <a:gd name="connsiteX2" fmla="*/ 0 w 2726422"/>
              <a:gd name="connsiteY2" fmla="*/ 1023457 h 1023457"/>
              <a:gd name="connsiteX3" fmla="*/ 2726422 w 2726422"/>
              <a:gd name="connsiteY3" fmla="*/ 1023457 h 1023457"/>
              <a:gd name="connsiteX4" fmla="*/ 2726422 w 2726422"/>
              <a:gd name="connsiteY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22" h="1023457">
                <a:moveTo>
                  <a:pt x="2726422" y="0"/>
                </a:moveTo>
                <a:lnTo>
                  <a:pt x="0" y="0"/>
                </a:lnTo>
                <a:lnTo>
                  <a:pt x="0" y="1023457"/>
                </a:lnTo>
                <a:lnTo>
                  <a:pt x="2726422" y="1023457"/>
                </a:lnTo>
                <a:lnTo>
                  <a:pt x="27264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D6186262-9D7D-483B-B1F2-FDA0F0D4BDEE}"/>
              </a:ext>
            </a:extLst>
          </p:cNvPr>
          <p:cNvSpPr/>
          <p:nvPr/>
        </p:nvSpPr>
        <p:spPr>
          <a:xfrm>
            <a:off x="2038525" y="4026716"/>
            <a:ext cx="2489021" cy="2137096"/>
          </a:xfrm>
          <a:custGeom>
            <a:avLst/>
            <a:gdLst>
              <a:gd name="connsiteX0" fmla="*/ 0 w 2407640"/>
              <a:gd name="connsiteY0" fmla="*/ 2172748 h 2172748"/>
              <a:gd name="connsiteX1" fmla="*/ 1182847 w 2407640"/>
              <a:gd name="connsiteY1" fmla="*/ 989901 h 2172748"/>
              <a:gd name="connsiteX2" fmla="*/ 1182847 w 2407640"/>
              <a:gd name="connsiteY2" fmla="*/ 0 h 2172748"/>
              <a:gd name="connsiteX3" fmla="*/ 2407640 w 2407640"/>
              <a:gd name="connsiteY3" fmla="*/ 0 h 2172748"/>
              <a:gd name="connsiteX4" fmla="*/ 2407640 w 2407640"/>
              <a:gd name="connsiteY4" fmla="*/ 2155970 h 2172748"/>
              <a:gd name="connsiteX5" fmla="*/ 0 w 2407640"/>
              <a:gd name="connsiteY5" fmla="*/ 2172748 h 217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640" h="2172748">
                <a:moveTo>
                  <a:pt x="0" y="2172748"/>
                </a:moveTo>
                <a:lnTo>
                  <a:pt x="1182847" y="989901"/>
                </a:lnTo>
                <a:lnTo>
                  <a:pt x="1182847" y="0"/>
                </a:lnTo>
                <a:lnTo>
                  <a:pt x="2407640" y="0"/>
                </a:lnTo>
                <a:lnTo>
                  <a:pt x="2407640" y="2155970"/>
                </a:lnTo>
                <a:lnTo>
                  <a:pt x="0" y="217274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D42B50EA-C99A-4A42-9048-8D1F0EF214B6}"/>
              </a:ext>
            </a:extLst>
          </p:cNvPr>
          <p:cNvSpPr/>
          <p:nvPr/>
        </p:nvSpPr>
        <p:spPr>
          <a:xfrm>
            <a:off x="4527547" y="2080470"/>
            <a:ext cx="1621584" cy="934194"/>
          </a:xfrm>
          <a:custGeom>
            <a:avLst/>
            <a:gdLst>
              <a:gd name="connsiteX0" fmla="*/ 0 w 1568741"/>
              <a:gd name="connsiteY0" fmla="*/ 0 h 922789"/>
              <a:gd name="connsiteX1" fmla="*/ 0 w 1568741"/>
              <a:gd name="connsiteY1" fmla="*/ 922789 h 922789"/>
              <a:gd name="connsiteX2" fmla="*/ 1568741 w 1568741"/>
              <a:gd name="connsiteY2" fmla="*/ 922789 h 922789"/>
              <a:gd name="connsiteX3" fmla="*/ 1182848 w 1568741"/>
              <a:gd name="connsiteY3" fmla="*/ 0 h 922789"/>
              <a:gd name="connsiteX4" fmla="*/ 0 w 1568741"/>
              <a:gd name="connsiteY4" fmla="*/ 0 h 92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41" h="922789">
                <a:moveTo>
                  <a:pt x="0" y="0"/>
                </a:moveTo>
                <a:lnTo>
                  <a:pt x="0" y="922789"/>
                </a:lnTo>
                <a:lnTo>
                  <a:pt x="1568741" y="922789"/>
                </a:lnTo>
                <a:lnTo>
                  <a:pt x="118284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F7B1CB5-DCB0-45D5-B669-137C5ACC3613}"/>
              </a:ext>
            </a:extLst>
          </p:cNvPr>
          <p:cNvSpPr/>
          <p:nvPr/>
        </p:nvSpPr>
        <p:spPr>
          <a:xfrm>
            <a:off x="4530725" y="1216025"/>
            <a:ext cx="2019300" cy="857250"/>
          </a:xfrm>
          <a:custGeom>
            <a:avLst/>
            <a:gdLst>
              <a:gd name="connsiteX0" fmla="*/ 0 w 2019300"/>
              <a:gd name="connsiteY0" fmla="*/ 0 h 857250"/>
              <a:gd name="connsiteX1" fmla="*/ 0 w 2019300"/>
              <a:gd name="connsiteY1" fmla="*/ 857250 h 857250"/>
              <a:gd name="connsiteX2" fmla="*/ 1225550 w 2019300"/>
              <a:gd name="connsiteY2" fmla="*/ 857250 h 857250"/>
              <a:gd name="connsiteX3" fmla="*/ 2019300 w 2019300"/>
              <a:gd name="connsiteY3" fmla="*/ 3175 h 857250"/>
              <a:gd name="connsiteX4" fmla="*/ 0 w 20193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857250">
                <a:moveTo>
                  <a:pt x="0" y="0"/>
                </a:moveTo>
                <a:lnTo>
                  <a:pt x="0" y="857250"/>
                </a:lnTo>
                <a:lnTo>
                  <a:pt x="1225550" y="857250"/>
                </a:lnTo>
                <a:lnTo>
                  <a:pt x="2019300" y="3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m Ende wechseln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F9AEE88-FE8E-4539-9655-3089AF166B9B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21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5A4CC760-0618-4C8B-89CD-BE57ADB1C2A7}"/>
              </a:ext>
            </a:extLst>
          </p:cNvPr>
          <p:cNvSpPr/>
          <p:nvPr/>
        </p:nvSpPr>
        <p:spPr>
          <a:xfrm>
            <a:off x="1535185" y="545284"/>
            <a:ext cx="1157681" cy="1996580"/>
          </a:xfrm>
          <a:custGeom>
            <a:avLst/>
            <a:gdLst>
              <a:gd name="connsiteX0" fmla="*/ 0 w 1157681"/>
              <a:gd name="connsiteY0" fmla="*/ 0 h 1996580"/>
              <a:gd name="connsiteX1" fmla="*/ 0 w 1157681"/>
              <a:gd name="connsiteY1" fmla="*/ 838899 h 1996580"/>
              <a:gd name="connsiteX2" fmla="*/ 1157681 w 1157681"/>
              <a:gd name="connsiteY2" fmla="*/ 1996580 h 1996580"/>
              <a:gd name="connsiteX3" fmla="*/ 1157681 w 1157681"/>
              <a:gd name="connsiteY3" fmla="*/ 0 h 1996580"/>
              <a:gd name="connsiteX4" fmla="*/ 0 w 1157681"/>
              <a:gd name="connsiteY4" fmla="*/ 0 h 199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1" h="1996580">
                <a:moveTo>
                  <a:pt x="0" y="0"/>
                </a:moveTo>
                <a:lnTo>
                  <a:pt x="0" y="838899"/>
                </a:lnTo>
                <a:lnTo>
                  <a:pt x="1157681" y="1996580"/>
                </a:lnTo>
                <a:lnTo>
                  <a:pt x="11576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56ADB45-04DB-4E12-AB03-40E6BF5850AC}"/>
              </a:ext>
            </a:extLst>
          </p:cNvPr>
          <p:cNvSpPr/>
          <p:nvPr/>
        </p:nvSpPr>
        <p:spPr>
          <a:xfrm>
            <a:off x="6820250" y="570451"/>
            <a:ext cx="3733100" cy="3707934"/>
          </a:xfrm>
          <a:custGeom>
            <a:avLst/>
            <a:gdLst>
              <a:gd name="connsiteX0" fmla="*/ 3733100 w 3733100"/>
              <a:gd name="connsiteY0" fmla="*/ 0 h 3707934"/>
              <a:gd name="connsiteX1" fmla="*/ 0 w 3733100"/>
              <a:gd name="connsiteY1" fmla="*/ 0 h 3707934"/>
              <a:gd name="connsiteX2" fmla="*/ 3707934 w 3733100"/>
              <a:gd name="connsiteY2" fmla="*/ 3707934 h 3707934"/>
              <a:gd name="connsiteX3" fmla="*/ 3733100 w 3733100"/>
              <a:gd name="connsiteY3" fmla="*/ 0 h 3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100" h="3707934">
                <a:moveTo>
                  <a:pt x="3733100" y="0"/>
                </a:moveTo>
                <a:lnTo>
                  <a:pt x="0" y="0"/>
                </a:lnTo>
                <a:lnTo>
                  <a:pt x="3707934" y="3707934"/>
                </a:lnTo>
                <a:lnTo>
                  <a:pt x="37331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14AE6BCB-097E-4D80-B175-170C7874B562}"/>
              </a:ext>
            </a:extLst>
          </p:cNvPr>
          <p:cNvSpPr/>
          <p:nvPr/>
        </p:nvSpPr>
        <p:spPr>
          <a:xfrm>
            <a:off x="5105400" y="3024188"/>
            <a:ext cx="1010000" cy="892492"/>
          </a:xfrm>
          <a:custGeom>
            <a:avLst/>
            <a:gdLst>
              <a:gd name="connsiteX0" fmla="*/ 0 w 971550"/>
              <a:gd name="connsiteY0" fmla="*/ 4762 h 881062"/>
              <a:gd name="connsiteX1" fmla="*/ 0 w 971550"/>
              <a:gd name="connsiteY1" fmla="*/ 881062 h 881062"/>
              <a:gd name="connsiteX2" fmla="*/ 428625 w 971550"/>
              <a:gd name="connsiteY2" fmla="*/ 881062 h 881062"/>
              <a:gd name="connsiteX3" fmla="*/ 971550 w 971550"/>
              <a:gd name="connsiteY3" fmla="*/ 338137 h 881062"/>
              <a:gd name="connsiteX4" fmla="*/ 971550 w 971550"/>
              <a:gd name="connsiteY4" fmla="*/ 0 h 881062"/>
              <a:gd name="connsiteX5" fmla="*/ 0 w 971550"/>
              <a:gd name="connsiteY5" fmla="*/ 4762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0" h="881062">
                <a:moveTo>
                  <a:pt x="0" y="4762"/>
                </a:moveTo>
                <a:lnTo>
                  <a:pt x="0" y="881062"/>
                </a:lnTo>
                <a:lnTo>
                  <a:pt x="428625" y="881062"/>
                </a:lnTo>
                <a:lnTo>
                  <a:pt x="971550" y="338137"/>
                </a:lnTo>
                <a:lnTo>
                  <a:pt x="971550" y="0"/>
                </a:lnTo>
                <a:lnTo>
                  <a:pt x="0" y="47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FD4F32-7F30-4B71-BBF2-DDC315B8A053}"/>
              </a:ext>
            </a:extLst>
          </p:cNvPr>
          <p:cNvSpPr/>
          <p:nvPr/>
        </p:nvSpPr>
        <p:spPr>
          <a:xfrm>
            <a:off x="1493520" y="1363980"/>
            <a:ext cx="1198880" cy="4853940"/>
          </a:xfrm>
          <a:custGeom>
            <a:avLst/>
            <a:gdLst>
              <a:gd name="connsiteX0" fmla="*/ 0 w 1143000"/>
              <a:gd name="connsiteY0" fmla="*/ 0 h 4853940"/>
              <a:gd name="connsiteX1" fmla="*/ 1143000 w 1143000"/>
              <a:gd name="connsiteY1" fmla="*/ 1143000 h 4853940"/>
              <a:gd name="connsiteX2" fmla="*/ 1143000 w 1143000"/>
              <a:gd name="connsiteY2" fmla="*/ 4853940 h 4853940"/>
              <a:gd name="connsiteX3" fmla="*/ 152400 w 1143000"/>
              <a:gd name="connsiteY3" fmla="*/ 4853940 h 4853940"/>
              <a:gd name="connsiteX4" fmla="*/ 0 w 1143000"/>
              <a:gd name="connsiteY4" fmla="*/ 0 h 485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853940">
                <a:moveTo>
                  <a:pt x="0" y="0"/>
                </a:moveTo>
                <a:lnTo>
                  <a:pt x="1143000" y="1143000"/>
                </a:lnTo>
                <a:lnTo>
                  <a:pt x="1143000" y="4853940"/>
                </a:lnTo>
                <a:lnTo>
                  <a:pt x="152400" y="48539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65E7EF4-4EE5-416E-9562-6030691D8E7E}"/>
              </a:ext>
            </a:extLst>
          </p:cNvPr>
          <p:cNvSpPr/>
          <p:nvPr/>
        </p:nvSpPr>
        <p:spPr>
          <a:xfrm>
            <a:off x="3802380" y="4626047"/>
            <a:ext cx="4023360" cy="1599493"/>
          </a:xfrm>
          <a:custGeom>
            <a:avLst/>
            <a:gdLst>
              <a:gd name="connsiteX0" fmla="*/ 0 w 4023360"/>
              <a:gd name="connsiteY0" fmla="*/ 0 h 1402080"/>
              <a:gd name="connsiteX1" fmla="*/ 2621280 w 4023360"/>
              <a:gd name="connsiteY1" fmla="*/ 0 h 1402080"/>
              <a:gd name="connsiteX2" fmla="*/ 4023360 w 4023360"/>
              <a:gd name="connsiteY2" fmla="*/ 1402080 h 1402080"/>
              <a:gd name="connsiteX3" fmla="*/ 68580 w 4023360"/>
              <a:gd name="connsiteY3" fmla="*/ 1402080 h 1402080"/>
              <a:gd name="connsiteX4" fmla="*/ 0 w 4023360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60" h="1402080">
                <a:moveTo>
                  <a:pt x="0" y="0"/>
                </a:moveTo>
                <a:lnTo>
                  <a:pt x="2621280" y="0"/>
                </a:lnTo>
                <a:lnTo>
                  <a:pt x="4023360" y="1402080"/>
                </a:lnTo>
                <a:lnTo>
                  <a:pt x="68580" y="14020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23CFEA0-353E-44D5-8626-AC79E9E9E563}"/>
              </a:ext>
            </a:extLst>
          </p:cNvPr>
          <p:cNvSpPr/>
          <p:nvPr/>
        </p:nvSpPr>
        <p:spPr>
          <a:xfrm>
            <a:off x="6076950" y="2926080"/>
            <a:ext cx="4438650" cy="3246120"/>
          </a:xfrm>
          <a:custGeom>
            <a:avLst/>
            <a:gdLst>
              <a:gd name="connsiteX0" fmla="*/ 0 w 4434840"/>
              <a:gd name="connsiteY0" fmla="*/ 0 h 3116580"/>
              <a:gd name="connsiteX1" fmla="*/ 0 w 4434840"/>
              <a:gd name="connsiteY1" fmla="*/ 1813560 h 3116580"/>
              <a:gd name="connsiteX2" fmla="*/ 358140 w 4434840"/>
              <a:gd name="connsiteY2" fmla="*/ 1813560 h 3116580"/>
              <a:gd name="connsiteX3" fmla="*/ 1661160 w 4434840"/>
              <a:gd name="connsiteY3" fmla="*/ 3116580 h 3116580"/>
              <a:gd name="connsiteX4" fmla="*/ 4434840 w 4434840"/>
              <a:gd name="connsiteY4" fmla="*/ 3116580 h 3116580"/>
              <a:gd name="connsiteX5" fmla="*/ 4434840 w 4434840"/>
              <a:gd name="connsiteY5" fmla="*/ 1234440 h 3116580"/>
              <a:gd name="connsiteX6" fmla="*/ 3253740 w 4434840"/>
              <a:gd name="connsiteY6" fmla="*/ 53340 h 3116580"/>
              <a:gd name="connsiteX7" fmla="*/ 0 w 4434840"/>
              <a:gd name="connsiteY7" fmla="*/ 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840" h="3116580">
                <a:moveTo>
                  <a:pt x="0" y="0"/>
                </a:moveTo>
                <a:lnTo>
                  <a:pt x="0" y="1813560"/>
                </a:lnTo>
                <a:lnTo>
                  <a:pt x="358140" y="1813560"/>
                </a:lnTo>
                <a:lnTo>
                  <a:pt x="1661160" y="3116580"/>
                </a:lnTo>
                <a:lnTo>
                  <a:pt x="4434840" y="3116580"/>
                </a:lnTo>
                <a:lnTo>
                  <a:pt x="4434840" y="1234440"/>
                </a:lnTo>
                <a:lnTo>
                  <a:pt x="3253740" y="533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CF654C1-8435-4EB8-960E-65C6C5EC487C}"/>
              </a:ext>
            </a:extLst>
          </p:cNvPr>
          <p:cNvSpPr/>
          <p:nvPr/>
        </p:nvSpPr>
        <p:spPr>
          <a:xfrm>
            <a:off x="2697480" y="3512820"/>
            <a:ext cx="1165860" cy="2712720"/>
          </a:xfrm>
          <a:custGeom>
            <a:avLst/>
            <a:gdLst>
              <a:gd name="connsiteX0" fmla="*/ 1165860 w 1165860"/>
              <a:gd name="connsiteY0" fmla="*/ 2697480 h 2712720"/>
              <a:gd name="connsiteX1" fmla="*/ 1165860 w 1165860"/>
              <a:gd name="connsiteY1" fmla="*/ 0 h 2712720"/>
              <a:gd name="connsiteX2" fmla="*/ 0 w 1165860"/>
              <a:gd name="connsiteY2" fmla="*/ 1165860 h 2712720"/>
              <a:gd name="connsiteX3" fmla="*/ 0 w 1165860"/>
              <a:gd name="connsiteY3" fmla="*/ 2712720 h 2712720"/>
              <a:gd name="connsiteX4" fmla="*/ 1165860 w 1165860"/>
              <a:gd name="connsiteY4" fmla="*/ 269748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" h="2712720">
                <a:moveTo>
                  <a:pt x="1165860" y="2697480"/>
                </a:moveTo>
                <a:lnTo>
                  <a:pt x="1165860" y="0"/>
                </a:lnTo>
                <a:lnTo>
                  <a:pt x="0" y="1165860"/>
                </a:lnTo>
                <a:lnTo>
                  <a:pt x="0" y="2712720"/>
                </a:lnTo>
                <a:lnTo>
                  <a:pt x="1165860" y="26974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41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56ADB45-04DB-4E12-AB03-40E6BF5850AC}"/>
              </a:ext>
            </a:extLst>
          </p:cNvPr>
          <p:cNvSpPr/>
          <p:nvPr/>
        </p:nvSpPr>
        <p:spPr>
          <a:xfrm>
            <a:off x="6820250" y="570451"/>
            <a:ext cx="3733100" cy="3707934"/>
          </a:xfrm>
          <a:custGeom>
            <a:avLst/>
            <a:gdLst>
              <a:gd name="connsiteX0" fmla="*/ 3733100 w 3733100"/>
              <a:gd name="connsiteY0" fmla="*/ 0 h 3707934"/>
              <a:gd name="connsiteX1" fmla="*/ 0 w 3733100"/>
              <a:gd name="connsiteY1" fmla="*/ 0 h 3707934"/>
              <a:gd name="connsiteX2" fmla="*/ 3707934 w 3733100"/>
              <a:gd name="connsiteY2" fmla="*/ 3707934 h 3707934"/>
              <a:gd name="connsiteX3" fmla="*/ 3733100 w 3733100"/>
              <a:gd name="connsiteY3" fmla="*/ 0 h 3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100" h="3707934">
                <a:moveTo>
                  <a:pt x="3733100" y="0"/>
                </a:moveTo>
                <a:lnTo>
                  <a:pt x="0" y="0"/>
                </a:lnTo>
                <a:lnTo>
                  <a:pt x="3707934" y="3707934"/>
                </a:lnTo>
                <a:lnTo>
                  <a:pt x="37331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14AE6BCB-097E-4D80-B175-170C7874B562}"/>
              </a:ext>
            </a:extLst>
          </p:cNvPr>
          <p:cNvSpPr/>
          <p:nvPr/>
        </p:nvSpPr>
        <p:spPr>
          <a:xfrm>
            <a:off x="5105400" y="3024188"/>
            <a:ext cx="1010000" cy="892492"/>
          </a:xfrm>
          <a:custGeom>
            <a:avLst/>
            <a:gdLst>
              <a:gd name="connsiteX0" fmla="*/ 0 w 971550"/>
              <a:gd name="connsiteY0" fmla="*/ 4762 h 881062"/>
              <a:gd name="connsiteX1" fmla="*/ 0 w 971550"/>
              <a:gd name="connsiteY1" fmla="*/ 881062 h 881062"/>
              <a:gd name="connsiteX2" fmla="*/ 428625 w 971550"/>
              <a:gd name="connsiteY2" fmla="*/ 881062 h 881062"/>
              <a:gd name="connsiteX3" fmla="*/ 971550 w 971550"/>
              <a:gd name="connsiteY3" fmla="*/ 338137 h 881062"/>
              <a:gd name="connsiteX4" fmla="*/ 971550 w 971550"/>
              <a:gd name="connsiteY4" fmla="*/ 0 h 881062"/>
              <a:gd name="connsiteX5" fmla="*/ 0 w 971550"/>
              <a:gd name="connsiteY5" fmla="*/ 4762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0" h="881062">
                <a:moveTo>
                  <a:pt x="0" y="4762"/>
                </a:moveTo>
                <a:lnTo>
                  <a:pt x="0" y="881062"/>
                </a:lnTo>
                <a:lnTo>
                  <a:pt x="428625" y="881062"/>
                </a:lnTo>
                <a:lnTo>
                  <a:pt x="971550" y="338137"/>
                </a:lnTo>
                <a:lnTo>
                  <a:pt x="971550" y="0"/>
                </a:lnTo>
                <a:lnTo>
                  <a:pt x="0" y="47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FD4F32-7F30-4B71-BBF2-DDC315B8A053}"/>
              </a:ext>
            </a:extLst>
          </p:cNvPr>
          <p:cNvSpPr/>
          <p:nvPr/>
        </p:nvSpPr>
        <p:spPr>
          <a:xfrm>
            <a:off x="1493520" y="1363980"/>
            <a:ext cx="1198880" cy="4853940"/>
          </a:xfrm>
          <a:custGeom>
            <a:avLst/>
            <a:gdLst>
              <a:gd name="connsiteX0" fmla="*/ 0 w 1143000"/>
              <a:gd name="connsiteY0" fmla="*/ 0 h 4853940"/>
              <a:gd name="connsiteX1" fmla="*/ 1143000 w 1143000"/>
              <a:gd name="connsiteY1" fmla="*/ 1143000 h 4853940"/>
              <a:gd name="connsiteX2" fmla="*/ 1143000 w 1143000"/>
              <a:gd name="connsiteY2" fmla="*/ 4853940 h 4853940"/>
              <a:gd name="connsiteX3" fmla="*/ 152400 w 1143000"/>
              <a:gd name="connsiteY3" fmla="*/ 4853940 h 4853940"/>
              <a:gd name="connsiteX4" fmla="*/ 0 w 1143000"/>
              <a:gd name="connsiteY4" fmla="*/ 0 h 485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853940">
                <a:moveTo>
                  <a:pt x="0" y="0"/>
                </a:moveTo>
                <a:lnTo>
                  <a:pt x="1143000" y="1143000"/>
                </a:lnTo>
                <a:lnTo>
                  <a:pt x="1143000" y="4853940"/>
                </a:lnTo>
                <a:lnTo>
                  <a:pt x="152400" y="48539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65E7EF4-4EE5-416E-9562-6030691D8E7E}"/>
              </a:ext>
            </a:extLst>
          </p:cNvPr>
          <p:cNvSpPr/>
          <p:nvPr/>
        </p:nvSpPr>
        <p:spPr>
          <a:xfrm>
            <a:off x="3802380" y="4823460"/>
            <a:ext cx="4023360" cy="1402080"/>
          </a:xfrm>
          <a:custGeom>
            <a:avLst/>
            <a:gdLst>
              <a:gd name="connsiteX0" fmla="*/ 0 w 4023360"/>
              <a:gd name="connsiteY0" fmla="*/ 0 h 1402080"/>
              <a:gd name="connsiteX1" fmla="*/ 2621280 w 4023360"/>
              <a:gd name="connsiteY1" fmla="*/ 0 h 1402080"/>
              <a:gd name="connsiteX2" fmla="*/ 4023360 w 4023360"/>
              <a:gd name="connsiteY2" fmla="*/ 1402080 h 1402080"/>
              <a:gd name="connsiteX3" fmla="*/ 68580 w 4023360"/>
              <a:gd name="connsiteY3" fmla="*/ 1402080 h 1402080"/>
              <a:gd name="connsiteX4" fmla="*/ 0 w 4023360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60" h="1402080">
                <a:moveTo>
                  <a:pt x="0" y="0"/>
                </a:moveTo>
                <a:lnTo>
                  <a:pt x="2621280" y="0"/>
                </a:lnTo>
                <a:lnTo>
                  <a:pt x="4023360" y="1402080"/>
                </a:lnTo>
                <a:lnTo>
                  <a:pt x="68580" y="14020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23CFEA0-353E-44D5-8626-AC79E9E9E563}"/>
              </a:ext>
            </a:extLst>
          </p:cNvPr>
          <p:cNvSpPr/>
          <p:nvPr/>
        </p:nvSpPr>
        <p:spPr>
          <a:xfrm>
            <a:off x="6019800" y="2926080"/>
            <a:ext cx="4495800" cy="3246120"/>
          </a:xfrm>
          <a:custGeom>
            <a:avLst/>
            <a:gdLst>
              <a:gd name="connsiteX0" fmla="*/ 0 w 4434840"/>
              <a:gd name="connsiteY0" fmla="*/ 0 h 3116580"/>
              <a:gd name="connsiteX1" fmla="*/ 0 w 4434840"/>
              <a:gd name="connsiteY1" fmla="*/ 1813560 h 3116580"/>
              <a:gd name="connsiteX2" fmla="*/ 358140 w 4434840"/>
              <a:gd name="connsiteY2" fmla="*/ 1813560 h 3116580"/>
              <a:gd name="connsiteX3" fmla="*/ 1661160 w 4434840"/>
              <a:gd name="connsiteY3" fmla="*/ 3116580 h 3116580"/>
              <a:gd name="connsiteX4" fmla="*/ 4434840 w 4434840"/>
              <a:gd name="connsiteY4" fmla="*/ 3116580 h 3116580"/>
              <a:gd name="connsiteX5" fmla="*/ 4434840 w 4434840"/>
              <a:gd name="connsiteY5" fmla="*/ 1234440 h 3116580"/>
              <a:gd name="connsiteX6" fmla="*/ 3253740 w 4434840"/>
              <a:gd name="connsiteY6" fmla="*/ 53340 h 3116580"/>
              <a:gd name="connsiteX7" fmla="*/ 0 w 4434840"/>
              <a:gd name="connsiteY7" fmla="*/ 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840" h="3116580">
                <a:moveTo>
                  <a:pt x="0" y="0"/>
                </a:moveTo>
                <a:lnTo>
                  <a:pt x="0" y="1813560"/>
                </a:lnTo>
                <a:lnTo>
                  <a:pt x="358140" y="1813560"/>
                </a:lnTo>
                <a:lnTo>
                  <a:pt x="1661160" y="3116580"/>
                </a:lnTo>
                <a:lnTo>
                  <a:pt x="4434840" y="3116580"/>
                </a:lnTo>
                <a:lnTo>
                  <a:pt x="4434840" y="1234440"/>
                </a:lnTo>
                <a:lnTo>
                  <a:pt x="3253740" y="533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CF654C1-8435-4EB8-960E-65C6C5EC487C}"/>
              </a:ext>
            </a:extLst>
          </p:cNvPr>
          <p:cNvSpPr/>
          <p:nvPr/>
        </p:nvSpPr>
        <p:spPr>
          <a:xfrm>
            <a:off x="2697480" y="3512820"/>
            <a:ext cx="1165860" cy="2712720"/>
          </a:xfrm>
          <a:custGeom>
            <a:avLst/>
            <a:gdLst>
              <a:gd name="connsiteX0" fmla="*/ 1165860 w 1165860"/>
              <a:gd name="connsiteY0" fmla="*/ 2697480 h 2712720"/>
              <a:gd name="connsiteX1" fmla="*/ 1165860 w 1165860"/>
              <a:gd name="connsiteY1" fmla="*/ 0 h 2712720"/>
              <a:gd name="connsiteX2" fmla="*/ 0 w 1165860"/>
              <a:gd name="connsiteY2" fmla="*/ 1165860 h 2712720"/>
              <a:gd name="connsiteX3" fmla="*/ 0 w 1165860"/>
              <a:gd name="connsiteY3" fmla="*/ 2712720 h 2712720"/>
              <a:gd name="connsiteX4" fmla="*/ 1165860 w 1165860"/>
              <a:gd name="connsiteY4" fmla="*/ 269748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" h="2712720">
                <a:moveTo>
                  <a:pt x="1165860" y="2697480"/>
                </a:moveTo>
                <a:lnTo>
                  <a:pt x="1165860" y="0"/>
                </a:lnTo>
                <a:lnTo>
                  <a:pt x="0" y="1165860"/>
                </a:lnTo>
                <a:lnTo>
                  <a:pt x="0" y="2712720"/>
                </a:lnTo>
                <a:lnTo>
                  <a:pt x="1165860" y="26974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53D05A5-12B4-4BEC-BD11-2E622BB80C07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40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56ADB45-04DB-4E12-AB03-40E6BF5850AC}"/>
              </a:ext>
            </a:extLst>
          </p:cNvPr>
          <p:cNvSpPr/>
          <p:nvPr/>
        </p:nvSpPr>
        <p:spPr>
          <a:xfrm>
            <a:off x="6820250" y="570451"/>
            <a:ext cx="3733100" cy="3707934"/>
          </a:xfrm>
          <a:custGeom>
            <a:avLst/>
            <a:gdLst>
              <a:gd name="connsiteX0" fmla="*/ 3733100 w 3733100"/>
              <a:gd name="connsiteY0" fmla="*/ 0 h 3707934"/>
              <a:gd name="connsiteX1" fmla="*/ 0 w 3733100"/>
              <a:gd name="connsiteY1" fmla="*/ 0 h 3707934"/>
              <a:gd name="connsiteX2" fmla="*/ 3707934 w 3733100"/>
              <a:gd name="connsiteY2" fmla="*/ 3707934 h 3707934"/>
              <a:gd name="connsiteX3" fmla="*/ 3733100 w 3733100"/>
              <a:gd name="connsiteY3" fmla="*/ 0 h 3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100" h="3707934">
                <a:moveTo>
                  <a:pt x="3733100" y="0"/>
                </a:moveTo>
                <a:lnTo>
                  <a:pt x="0" y="0"/>
                </a:lnTo>
                <a:lnTo>
                  <a:pt x="3707934" y="3707934"/>
                </a:lnTo>
                <a:lnTo>
                  <a:pt x="37331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FD4F32-7F30-4B71-BBF2-DDC315B8A053}"/>
              </a:ext>
            </a:extLst>
          </p:cNvPr>
          <p:cNvSpPr/>
          <p:nvPr/>
        </p:nvSpPr>
        <p:spPr>
          <a:xfrm>
            <a:off x="1493520" y="1363980"/>
            <a:ext cx="1198880" cy="4853940"/>
          </a:xfrm>
          <a:custGeom>
            <a:avLst/>
            <a:gdLst>
              <a:gd name="connsiteX0" fmla="*/ 0 w 1143000"/>
              <a:gd name="connsiteY0" fmla="*/ 0 h 4853940"/>
              <a:gd name="connsiteX1" fmla="*/ 1143000 w 1143000"/>
              <a:gd name="connsiteY1" fmla="*/ 1143000 h 4853940"/>
              <a:gd name="connsiteX2" fmla="*/ 1143000 w 1143000"/>
              <a:gd name="connsiteY2" fmla="*/ 4853940 h 4853940"/>
              <a:gd name="connsiteX3" fmla="*/ 152400 w 1143000"/>
              <a:gd name="connsiteY3" fmla="*/ 4853940 h 4853940"/>
              <a:gd name="connsiteX4" fmla="*/ 0 w 1143000"/>
              <a:gd name="connsiteY4" fmla="*/ 0 h 485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853940">
                <a:moveTo>
                  <a:pt x="0" y="0"/>
                </a:moveTo>
                <a:lnTo>
                  <a:pt x="1143000" y="1143000"/>
                </a:lnTo>
                <a:lnTo>
                  <a:pt x="1143000" y="4853940"/>
                </a:lnTo>
                <a:lnTo>
                  <a:pt x="152400" y="48539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65E7EF4-4EE5-416E-9562-6030691D8E7E}"/>
              </a:ext>
            </a:extLst>
          </p:cNvPr>
          <p:cNvSpPr/>
          <p:nvPr/>
        </p:nvSpPr>
        <p:spPr>
          <a:xfrm>
            <a:off x="3802380" y="4801649"/>
            <a:ext cx="4192328" cy="1423891"/>
          </a:xfrm>
          <a:custGeom>
            <a:avLst/>
            <a:gdLst>
              <a:gd name="connsiteX0" fmla="*/ 0 w 4023360"/>
              <a:gd name="connsiteY0" fmla="*/ 0 h 1402080"/>
              <a:gd name="connsiteX1" fmla="*/ 2621280 w 4023360"/>
              <a:gd name="connsiteY1" fmla="*/ 0 h 1402080"/>
              <a:gd name="connsiteX2" fmla="*/ 4023360 w 4023360"/>
              <a:gd name="connsiteY2" fmla="*/ 1402080 h 1402080"/>
              <a:gd name="connsiteX3" fmla="*/ 68580 w 4023360"/>
              <a:gd name="connsiteY3" fmla="*/ 1402080 h 1402080"/>
              <a:gd name="connsiteX4" fmla="*/ 0 w 4023360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60" h="1402080">
                <a:moveTo>
                  <a:pt x="0" y="0"/>
                </a:moveTo>
                <a:lnTo>
                  <a:pt x="2621280" y="0"/>
                </a:lnTo>
                <a:lnTo>
                  <a:pt x="4023360" y="1402080"/>
                </a:lnTo>
                <a:lnTo>
                  <a:pt x="68580" y="14020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23CFEA0-353E-44D5-8626-AC79E9E9E563}"/>
              </a:ext>
            </a:extLst>
          </p:cNvPr>
          <p:cNvSpPr/>
          <p:nvPr/>
        </p:nvSpPr>
        <p:spPr>
          <a:xfrm>
            <a:off x="6076950" y="2926080"/>
            <a:ext cx="4438650" cy="3246120"/>
          </a:xfrm>
          <a:custGeom>
            <a:avLst/>
            <a:gdLst>
              <a:gd name="connsiteX0" fmla="*/ 0 w 4434840"/>
              <a:gd name="connsiteY0" fmla="*/ 0 h 3116580"/>
              <a:gd name="connsiteX1" fmla="*/ 0 w 4434840"/>
              <a:gd name="connsiteY1" fmla="*/ 1813560 h 3116580"/>
              <a:gd name="connsiteX2" fmla="*/ 358140 w 4434840"/>
              <a:gd name="connsiteY2" fmla="*/ 1813560 h 3116580"/>
              <a:gd name="connsiteX3" fmla="*/ 1661160 w 4434840"/>
              <a:gd name="connsiteY3" fmla="*/ 3116580 h 3116580"/>
              <a:gd name="connsiteX4" fmla="*/ 4434840 w 4434840"/>
              <a:gd name="connsiteY4" fmla="*/ 3116580 h 3116580"/>
              <a:gd name="connsiteX5" fmla="*/ 4434840 w 4434840"/>
              <a:gd name="connsiteY5" fmla="*/ 1234440 h 3116580"/>
              <a:gd name="connsiteX6" fmla="*/ 3253740 w 4434840"/>
              <a:gd name="connsiteY6" fmla="*/ 53340 h 3116580"/>
              <a:gd name="connsiteX7" fmla="*/ 0 w 4434840"/>
              <a:gd name="connsiteY7" fmla="*/ 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840" h="3116580">
                <a:moveTo>
                  <a:pt x="0" y="0"/>
                </a:moveTo>
                <a:lnTo>
                  <a:pt x="0" y="1813560"/>
                </a:lnTo>
                <a:lnTo>
                  <a:pt x="358140" y="1813560"/>
                </a:lnTo>
                <a:lnTo>
                  <a:pt x="1661160" y="3116580"/>
                </a:lnTo>
                <a:lnTo>
                  <a:pt x="4434840" y="3116580"/>
                </a:lnTo>
                <a:lnTo>
                  <a:pt x="4434840" y="1234440"/>
                </a:lnTo>
                <a:lnTo>
                  <a:pt x="3253740" y="533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CF654C1-8435-4EB8-960E-65C6C5EC487C}"/>
              </a:ext>
            </a:extLst>
          </p:cNvPr>
          <p:cNvSpPr/>
          <p:nvPr/>
        </p:nvSpPr>
        <p:spPr>
          <a:xfrm>
            <a:off x="2697480" y="3512820"/>
            <a:ext cx="1165860" cy="2712720"/>
          </a:xfrm>
          <a:custGeom>
            <a:avLst/>
            <a:gdLst>
              <a:gd name="connsiteX0" fmla="*/ 1165860 w 1165860"/>
              <a:gd name="connsiteY0" fmla="*/ 2697480 h 2712720"/>
              <a:gd name="connsiteX1" fmla="*/ 1165860 w 1165860"/>
              <a:gd name="connsiteY1" fmla="*/ 0 h 2712720"/>
              <a:gd name="connsiteX2" fmla="*/ 0 w 1165860"/>
              <a:gd name="connsiteY2" fmla="*/ 1165860 h 2712720"/>
              <a:gd name="connsiteX3" fmla="*/ 0 w 1165860"/>
              <a:gd name="connsiteY3" fmla="*/ 2712720 h 2712720"/>
              <a:gd name="connsiteX4" fmla="*/ 1165860 w 1165860"/>
              <a:gd name="connsiteY4" fmla="*/ 269748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" h="2712720">
                <a:moveTo>
                  <a:pt x="1165860" y="2697480"/>
                </a:moveTo>
                <a:lnTo>
                  <a:pt x="1165860" y="0"/>
                </a:lnTo>
                <a:lnTo>
                  <a:pt x="0" y="1165860"/>
                </a:lnTo>
                <a:lnTo>
                  <a:pt x="0" y="2712720"/>
                </a:lnTo>
                <a:lnTo>
                  <a:pt x="1165860" y="26974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m Ende wechseln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3D6BD6D-1ED3-4E70-9E6D-99497CBE7184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02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FD4F32-7F30-4B71-BBF2-DDC315B8A053}"/>
              </a:ext>
            </a:extLst>
          </p:cNvPr>
          <p:cNvSpPr/>
          <p:nvPr/>
        </p:nvSpPr>
        <p:spPr>
          <a:xfrm>
            <a:off x="1493520" y="1363980"/>
            <a:ext cx="1198880" cy="4853940"/>
          </a:xfrm>
          <a:custGeom>
            <a:avLst/>
            <a:gdLst>
              <a:gd name="connsiteX0" fmla="*/ 0 w 1143000"/>
              <a:gd name="connsiteY0" fmla="*/ 0 h 4853940"/>
              <a:gd name="connsiteX1" fmla="*/ 1143000 w 1143000"/>
              <a:gd name="connsiteY1" fmla="*/ 1143000 h 4853940"/>
              <a:gd name="connsiteX2" fmla="*/ 1143000 w 1143000"/>
              <a:gd name="connsiteY2" fmla="*/ 4853940 h 4853940"/>
              <a:gd name="connsiteX3" fmla="*/ 152400 w 1143000"/>
              <a:gd name="connsiteY3" fmla="*/ 4853940 h 4853940"/>
              <a:gd name="connsiteX4" fmla="*/ 0 w 1143000"/>
              <a:gd name="connsiteY4" fmla="*/ 0 h 485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853940">
                <a:moveTo>
                  <a:pt x="0" y="0"/>
                </a:moveTo>
                <a:lnTo>
                  <a:pt x="1143000" y="1143000"/>
                </a:lnTo>
                <a:lnTo>
                  <a:pt x="1143000" y="4853940"/>
                </a:lnTo>
                <a:lnTo>
                  <a:pt x="152400" y="48539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65E7EF4-4EE5-416E-9562-6030691D8E7E}"/>
              </a:ext>
            </a:extLst>
          </p:cNvPr>
          <p:cNvSpPr/>
          <p:nvPr/>
        </p:nvSpPr>
        <p:spPr>
          <a:xfrm>
            <a:off x="3802380" y="4786313"/>
            <a:ext cx="4065270" cy="1439227"/>
          </a:xfrm>
          <a:custGeom>
            <a:avLst/>
            <a:gdLst>
              <a:gd name="connsiteX0" fmla="*/ 0 w 4023360"/>
              <a:gd name="connsiteY0" fmla="*/ 0 h 1402080"/>
              <a:gd name="connsiteX1" fmla="*/ 2621280 w 4023360"/>
              <a:gd name="connsiteY1" fmla="*/ 0 h 1402080"/>
              <a:gd name="connsiteX2" fmla="*/ 4023360 w 4023360"/>
              <a:gd name="connsiteY2" fmla="*/ 1402080 h 1402080"/>
              <a:gd name="connsiteX3" fmla="*/ 68580 w 4023360"/>
              <a:gd name="connsiteY3" fmla="*/ 1402080 h 1402080"/>
              <a:gd name="connsiteX4" fmla="*/ 0 w 4023360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60" h="1402080">
                <a:moveTo>
                  <a:pt x="0" y="0"/>
                </a:moveTo>
                <a:lnTo>
                  <a:pt x="2621280" y="0"/>
                </a:lnTo>
                <a:lnTo>
                  <a:pt x="4023360" y="1402080"/>
                </a:lnTo>
                <a:lnTo>
                  <a:pt x="68580" y="14020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23CFEA0-353E-44D5-8626-AC79E9E9E563}"/>
              </a:ext>
            </a:extLst>
          </p:cNvPr>
          <p:cNvSpPr/>
          <p:nvPr/>
        </p:nvSpPr>
        <p:spPr>
          <a:xfrm>
            <a:off x="6076950" y="2926080"/>
            <a:ext cx="4438650" cy="3246120"/>
          </a:xfrm>
          <a:custGeom>
            <a:avLst/>
            <a:gdLst>
              <a:gd name="connsiteX0" fmla="*/ 0 w 4434840"/>
              <a:gd name="connsiteY0" fmla="*/ 0 h 3116580"/>
              <a:gd name="connsiteX1" fmla="*/ 0 w 4434840"/>
              <a:gd name="connsiteY1" fmla="*/ 1813560 h 3116580"/>
              <a:gd name="connsiteX2" fmla="*/ 358140 w 4434840"/>
              <a:gd name="connsiteY2" fmla="*/ 1813560 h 3116580"/>
              <a:gd name="connsiteX3" fmla="*/ 1661160 w 4434840"/>
              <a:gd name="connsiteY3" fmla="*/ 3116580 h 3116580"/>
              <a:gd name="connsiteX4" fmla="*/ 4434840 w 4434840"/>
              <a:gd name="connsiteY4" fmla="*/ 3116580 h 3116580"/>
              <a:gd name="connsiteX5" fmla="*/ 4434840 w 4434840"/>
              <a:gd name="connsiteY5" fmla="*/ 1234440 h 3116580"/>
              <a:gd name="connsiteX6" fmla="*/ 3253740 w 4434840"/>
              <a:gd name="connsiteY6" fmla="*/ 53340 h 3116580"/>
              <a:gd name="connsiteX7" fmla="*/ 0 w 4434840"/>
              <a:gd name="connsiteY7" fmla="*/ 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840" h="3116580">
                <a:moveTo>
                  <a:pt x="0" y="0"/>
                </a:moveTo>
                <a:lnTo>
                  <a:pt x="0" y="1813560"/>
                </a:lnTo>
                <a:lnTo>
                  <a:pt x="358140" y="1813560"/>
                </a:lnTo>
                <a:lnTo>
                  <a:pt x="1661160" y="3116580"/>
                </a:lnTo>
                <a:lnTo>
                  <a:pt x="4434840" y="3116580"/>
                </a:lnTo>
                <a:lnTo>
                  <a:pt x="4434840" y="1234440"/>
                </a:lnTo>
                <a:lnTo>
                  <a:pt x="3253740" y="533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CF654C1-8435-4EB8-960E-65C6C5EC487C}"/>
              </a:ext>
            </a:extLst>
          </p:cNvPr>
          <p:cNvSpPr/>
          <p:nvPr/>
        </p:nvSpPr>
        <p:spPr>
          <a:xfrm>
            <a:off x="2697480" y="3512820"/>
            <a:ext cx="1165860" cy="2712720"/>
          </a:xfrm>
          <a:custGeom>
            <a:avLst/>
            <a:gdLst>
              <a:gd name="connsiteX0" fmla="*/ 1165860 w 1165860"/>
              <a:gd name="connsiteY0" fmla="*/ 2697480 h 2712720"/>
              <a:gd name="connsiteX1" fmla="*/ 1165860 w 1165860"/>
              <a:gd name="connsiteY1" fmla="*/ 0 h 2712720"/>
              <a:gd name="connsiteX2" fmla="*/ 0 w 1165860"/>
              <a:gd name="connsiteY2" fmla="*/ 1165860 h 2712720"/>
              <a:gd name="connsiteX3" fmla="*/ 0 w 1165860"/>
              <a:gd name="connsiteY3" fmla="*/ 2712720 h 2712720"/>
              <a:gd name="connsiteX4" fmla="*/ 1165860 w 1165860"/>
              <a:gd name="connsiteY4" fmla="*/ 269748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" h="2712720">
                <a:moveTo>
                  <a:pt x="1165860" y="2697480"/>
                </a:moveTo>
                <a:lnTo>
                  <a:pt x="1165860" y="0"/>
                </a:lnTo>
                <a:lnTo>
                  <a:pt x="0" y="1165860"/>
                </a:lnTo>
                <a:lnTo>
                  <a:pt x="0" y="2712720"/>
                </a:lnTo>
                <a:lnTo>
                  <a:pt x="1165860" y="26974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1C153DA-DD04-44B1-81F1-D06B1B04FA46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72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FD4F32-7F30-4B71-BBF2-DDC315B8A053}"/>
              </a:ext>
            </a:extLst>
          </p:cNvPr>
          <p:cNvSpPr/>
          <p:nvPr/>
        </p:nvSpPr>
        <p:spPr>
          <a:xfrm>
            <a:off x="1493520" y="1363980"/>
            <a:ext cx="1198880" cy="4853940"/>
          </a:xfrm>
          <a:custGeom>
            <a:avLst/>
            <a:gdLst>
              <a:gd name="connsiteX0" fmla="*/ 0 w 1143000"/>
              <a:gd name="connsiteY0" fmla="*/ 0 h 4853940"/>
              <a:gd name="connsiteX1" fmla="*/ 1143000 w 1143000"/>
              <a:gd name="connsiteY1" fmla="*/ 1143000 h 4853940"/>
              <a:gd name="connsiteX2" fmla="*/ 1143000 w 1143000"/>
              <a:gd name="connsiteY2" fmla="*/ 4853940 h 4853940"/>
              <a:gd name="connsiteX3" fmla="*/ 152400 w 1143000"/>
              <a:gd name="connsiteY3" fmla="*/ 4853940 h 4853940"/>
              <a:gd name="connsiteX4" fmla="*/ 0 w 1143000"/>
              <a:gd name="connsiteY4" fmla="*/ 0 h 485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853940">
                <a:moveTo>
                  <a:pt x="0" y="0"/>
                </a:moveTo>
                <a:lnTo>
                  <a:pt x="1143000" y="1143000"/>
                </a:lnTo>
                <a:lnTo>
                  <a:pt x="1143000" y="4853940"/>
                </a:lnTo>
                <a:lnTo>
                  <a:pt x="152400" y="48539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23CFEA0-353E-44D5-8626-AC79E9E9E563}"/>
              </a:ext>
            </a:extLst>
          </p:cNvPr>
          <p:cNvSpPr/>
          <p:nvPr/>
        </p:nvSpPr>
        <p:spPr>
          <a:xfrm>
            <a:off x="6076950" y="2926080"/>
            <a:ext cx="4438650" cy="3246120"/>
          </a:xfrm>
          <a:custGeom>
            <a:avLst/>
            <a:gdLst>
              <a:gd name="connsiteX0" fmla="*/ 0 w 4434840"/>
              <a:gd name="connsiteY0" fmla="*/ 0 h 3116580"/>
              <a:gd name="connsiteX1" fmla="*/ 0 w 4434840"/>
              <a:gd name="connsiteY1" fmla="*/ 1813560 h 3116580"/>
              <a:gd name="connsiteX2" fmla="*/ 358140 w 4434840"/>
              <a:gd name="connsiteY2" fmla="*/ 1813560 h 3116580"/>
              <a:gd name="connsiteX3" fmla="*/ 1661160 w 4434840"/>
              <a:gd name="connsiteY3" fmla="*/ 3116580 h 3116580"/>
              <a:gd name="connsiteX4" fmla="*/ 4434840 w 4434840"/>
              <a:gd name="connsiteY4" fmla="*/ 3116580 h 3116580"/>
              <a:gd name="connsiteX5" fmla="*/ 4434840 w 4434840"/>
              <a:gd name="connsiteY5" fmla="*/ 1234440 h 3116580"/>
              <a:gd name="connsiteX6" fmla="*/ 3253740 w 4434840"/>
              <a:gd name="connsiteY6" fmla="*/ 53340 h 3116580"/>
              <a:gd name="connsiteX7" fmla="*/ 0 w 4434840"/>
              <a:gd name="connsiteY7" fmla="*/ 0 h 31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840" h="3116580">
                <a:moveTo>
                  <a:pt x="0" y="0"/>
                </a:moveTo>
                <a:lnTo>
                  <a:pt x="0" y="1813560"/>
                </a:lnTo>
                <a:lnTo>
                  <a:pt x="358140" y="1813560"/>
                </a:lnTo>
                <a:lnTo>
                  <a:pt x="1661160" y="3116580"/>
                </a:lnTo>
                <a:lnTo>
                  <a:pt x="4434840" y="3116580"/>
                </a:lnTo>
                <a:lnTo>
                  <a:pt x="4434840" y="1234440"/>
                </a:lnTo>
                <a:lnTo>
                  <a:pt x="3253740" y="533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CF654C1-8435-4EB8-960E-65C6C5EC487C}"/>
              </a:ext>
            </a:extLst>
          </p:cNvPr>
          <p:cNvSpPr/>
          <p:nvPr/>
        </p:nvSpPr>
        <p:spPr>
          <a:xfrm>
            <a:off x="2697480" y="3512820"/>
            <a:ext cx="1165860" cy="2712720"/>
          </a:xfrm>
          <a:custGeom>
            <a:avLst/>
            <a:gdLst>
              <a:gd name="connsiteX0" fmla="*/ 1165860 w 1165860"/>
              <a:gd name="connsiteY0" fmla="*/ 2697480 h 2712720"/>
              <a:gd name="connsiteX1" fmla="*/ 1165860 w 1165860"/>
              <a:gd name="connsiteY1" fmla="*/ 0 h 2712720"/>
              <a:gd name="connsiteX2" fmla="*/ 0 w 1165860"/>
              <a:gd name="connsiteY2" fmla="*/ 1165860 h 2712720"/>
              <a:gd name="connsiteX3" fmla="*/ 0 w 1165860"/>
              <a:gd name="connsiteY3" fmla="*/ 2712720 h 2712720"/>
              <a:gd name="connsiteX4" fmla="*/ 1165860 w 1165860"/>
              <a:gd name="connsiteY4" fmla="*/ 269748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" h="2712720">
                <a:moveTo>
                  <a:pt x="1165860" y="2697480"/>
                </a:moveTo>
                <a:lnTo>
                  <a:pt x="1165860" y="0"/>
                </a:lnTo>
                <a:lnTo>
                  <a:pt x="0" y="1165860"/>
                </a:lnTo>
                <a:lnTo>
                  <a:pt x="0" y="2712720"/>
                </a:lnTo>
                <a:lnTo>
                  <a:pt x="1165860" y="26974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A8B2B7-936C-4759-94CC-3F47C0F49541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27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FD4F32-7F30-4B71-BBF2-DDC315B8A053}"/>
              </a:ext>
            </a:extLst>
          </p:cNvPr>
          <p:cNvSpPr/>
          <p:nvPr/>
        </p:nvSpPr>
        <p:spPr>
          <a:xfrm>
            <a:off x="1493520" y="1363980"/>
            <a:ext cx="1198880" cy="4853940"/>
          </a:xfrm>
          <a:custGeom>
            <a:avLst/>
            <a:gdLst>
              <a:gd name="connsiteX0" fmla="*/ 0 w 1143000"/>
              <a:gd name="connsiteY0" fmla="*/ 0 h 4853940"/>
              <a:gd name="connsiteX1" fmla="*/ 1143000 w 1143000"/>
              <a:gd name="connsiteY1" fmla="*/ 1143000 h 4853940"/>
              <a:gd name="connsiteX2" fmla="*/ 1143000 w 1143000"/>
              <a:gd name="connsiteY2" fmla="*/ 4853940 h 4853940"/>
              <a:gd name="connsiteX3" fmla="*/ 152400 w 1143000"/>
              <a:gd name="connsiteY3" fmla="*/ 4853940 h 4853940"/>
              <a:gd name="connsiteX4" fmla="*/ 0 w 1143000"/>
              <a:gd name="connsiteY4" fmla="*/ 0 h 485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853940">
                <a:moveTo>
                  <a:pt x="0" y="0"/>
                </a:moveTo>
                <a:lnTo>
                  <a:pt x="1143000" y="1143000"/>
                </a:lnTo>
                <a:lnTo>
                  <a:pt x="1143000" y="4853940"/>
                </a:lnTo>
                <a:lnTo>
                  <a:pt x="152400" y="48539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CF654C1-8435-4EB8-960E-65C6C5EC487C}"/>
              </a:ext>
            </a:extLst>
          </p:cNvPr>
          <p:cNvSpPr/>
          <p:nvPr/>
        </p:nvSpPr>
        <p:spPr>
          <a:xfrm>
            <a:off x="2697480" y="3512820"/>
            <a:ext cx="1165860" cy="2712720"/>
          </a:xfrm>
          <a:custGeom>
            <a:avLst/>
            <a:gdLst>
              <a:gd name="connsiteX0" fmla="*/ 1165860 w 1165860"/>
              <a:gd name="connsiteY0" fmla="*/ 2697480 h 2712720"/>
              <a:gd name="connsiteX1" fmla="*/ 1165860 w 1165860"/>
              <a:gd name="connsiteY1" fmla="*/ 0 h 2712720"/>
              <a:gd name="connsiteX2" fmla="*/ 0 w 1165860"/>
              <a:gd name="connsiteY2" fmla="*/ 1165860 h 2712720"/>
              <a:gd name="connsiteX3" fmla="*/ 0 w 1165860"/>
              <a:gd name="connsiteY3" fmla="*/ 2712720 h 2712720"/>
              <a:gd name="connsiteX4" fmla="*/ 1165860 w 1165860"/>
              <a:gd name="connsiteY4" fmla="*/ 269748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" h="2712720">
                <a:moveTo>
                  <a:pt x="1165860" y="2697480"/>
                </a:moveTo>
                <a:lnTo>
                  <a:pt x="1165860" y="0"/>
                </a:lnTo>
                <a:lnTo>
                  <a:pt x="0" y="1165860"/>
                </a:lnTo>
                <a:lnTo>
                  <a:pt x="0" y="2712720"/>
                </a:lnTo>
                <a:lnTo>
                  <a:pt x="1165860" y="26974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7991241-B2E6-4F02-8217-05FA8B49F8F0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9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CF654C1-8435-4EB8-960E-65C6C5EC487C}"/>
              </a:ext>
            </a:extLst>
          </p:cNvPr>
          <p:cNvSpPr/>
          <p:nvPr/>
        </p:nvSpPr>
        <p:spPr>
          <a:xfrm>
            <a:off x="2697480" y="3512820"/>
            <a:ext cx="1165860" cy="2712720"/>
          </a:xfrm>
          <a:custGeom>
            <a:avLst/>
            <a:gdLst>
              <a:gd name="connsiteX0" fmla="*/ 1165860 w 1165860"/>
              <a:gd name="connsiteY0" fmla="*/ 2697480 h 2712720"/>
              <a:gd name="connsiteX1" fmla="*/ 1165860 w 1165860"/>
              <a:gd name="connsiteY1" fmla="*/ 0 h 2712720"/>
              <a:gd name="connsiteX2" fmla="*/ 0 w 1165860"/>
              <a:gd name="connsiteY2" fmla="*/ 1165860 h 2712720"/>
              <a:gd name="connsiteX3" fmla="*/ 0 w 1165860"/>
              <a:gd name="connsiteY3" fmla="*/ 2712720 h 2712720"/>
              <a:gd name="connsiteX4" fmla="*/ 1165860 w 1165860"/>
              <a:gd name="connsiteY4" fmla="*/ 269748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" h="2712720">
                <a:moveTo>
                  <a:pt x="1165860" y="2697480"/>
                </a:moveTo>
                <a:lnTo>
                  <a:pt x="1165860" y="0"/>
                </a:lnTo>
                <a:lnTo>
                  <a:pt x="0" y="1165860"/>
                </a:lnTo>
                <a:lnTo>
                  <a:pt x="0" y="2712720"/>
                </a:lnTo>
                <a:lnTo>
                  <a:pt x="1165860" y="269748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0B1CD46-AF15-43DA-8A02-02C979F70292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0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0DBB6F9-E08E-4C98-870F-C6AA3B5A899F}"/>
              </a:ext>
            </a:extLst>
          </p:cNvPr>
          <p:cNvSpPr/>
          <p:nvPr/>
        </p:nvSpPr>
        <p:spPr>
          <a:xfrm>
            <a:off x="2692400" y="533400"/>
            <a:ext cx="4114800" cy="4152900"/>
          </a:xfrm>
          <a:custGeom>
            <a:avLst/>
            <a:gdLst>
              <a:gd name="connsiteX0" fmla="*/ 0 w 4114800"/>
              <a:gd name="connsiteY0" fmla="*/ 0 h 4152900"/>
              <a:gd name="connsiteX1" fmla="*/ 0 w 4114800"/>
              <a:gd name="connsiteY1" fmla="*/ 4152900 h 4152900"/>
              <a:gd name="connsiteX2" fmla="*/ 4114800 w 4114800"/>
              <a:gd name="connsiteY2" fmla="*/ 38100 h 4152900"/>
              <a:gd name="connsiteX3" fmla="*/ 0 w 4114800"/>
              <a:gd name="connsiteY3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152900">
                <a:moveTo>
                  <a:pt x="0" y="0"/>
                </a:moveTo>
                <a:lnTo>
                  <a:pt x="0" y="4152900"/>
                </a:lnTo>
                <a:lnTo>
                  <a:pt x="4114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Ende wechseln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A5C2BB5-C771-48CF-BFCC-700A716DB0EB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76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770C3F-F910-4548-A998-2B15448A4B10}"/>
              </a:ext>
            </a:extLst>
          </p:cNvPr>
          <p:cNvSpPr/>
          <p:nvPr/>
        </p:nvSpPr>
        <p:spPr>
          <a:xfrm>
            <a:off x="4343400" y="506683"/>
            <a:ext cx="4937760" cy="2517505"/>
          </a:xfrm>
          <a:custGeom>
            <a:avLst/>
            <a:gdLst>
              <a:gd name="connsiteX0" fmla="*/ 2392680 w 4770120"/>
              <a:gd name="connsiteY0" fmla="*/ 0 h 2392680"/>
              <a:gd name="connsiteX1" fmla="*/ 0 w 4770120"/>
              <a:gd name="connsiteY1" fmla="*/ 2392680 h 2392680"/>
              <a:gd name="connsiteX2" fmla="*/ 4770120 w 4770120"/>
              <a:gd name="connsiteY2" fmla="*/ 2392680 h 2392680"/>
              <a:gd name="connsiteX3" fmla="*/ 2392680 w 4770120"/>
              <a:gd name="connsiteY3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2392680">
                <a:moveTo>
                  <a:pt x="2392680" y="0"/>
                </a:moveTo>
                <a:lnTo>
                  <a:pt x="0" y="2392680"/>
                </a:lnTo>
                <a:lnTo>
                  <a:pt x="4770120" y="2392680"/>
                </a:lnTo>
                <a:lnTo>
                  <a:pt x="23926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Ende wechseln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47B986-B8B1-49C0-9CE2-C6C70018E9B7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C1F1E1-603F-4D0C-BC20-C299705F349B}"/>
              </a:ext>
            </a:extLst>
          </p:cNvPr>
          <p:cNvSpPr/>
          <p:nvPr/>
        </p:nvSpPr>
        <p:spPr>
          <a:xfrm>
            <a:off x="3832860" y="2987040"/>
            <a:ext cx="1790700" cy="1844040"/>
          </a:xfrm>
          <a:custGeom>
            <a:avLst/>
            <a:gdLst>
              <a:gd name="connsiteX0" fmla="*/ 487680 w 1790700"/>
              <a:gd name="connsiteY0" fmla="*/ 22860 h 1844040"/>
              <a:gd name="connsiteX1" fmla="*/ 0 w 1790700"/>
              <a:gd name="connsiteY1" fmla="*/ 510540 h 1844040"/>
              <a:gd name="connsiteX2" fmla="*/ 0 w 1790700"/>
              <a:gd name="connsiteY2" fmla="*/ 1844040 h 1844040"/>
              <a:gd name="connsiteX3" fmla="*/ 830580 w 1790700"/>
              <a:gd name="connsiteY3" fmla="*/ 1844040 h 1844040"/>
              <a:gd name="connsiteX4" fmla="*/ 1790700 w 1790700"/>
              <a:gd name="connsiteY4" fmla="*/ 883920 h 1844040"/>
              <a:gd name="connsiteX5" fmla="*/ 1280160 w 1790700"/>
              <a:gd name="connsiteY5" fmla="*/ 883920 h 1844040"/>
              <a:gd name="connsiteX6" fmla="*/ 1280160 w 1790700"/>
              <a:gd name="connsiteY6" fmla="*/ 0 h 1844040"/>
              <a:gd name="connsiteX7" fmla="*/ 487680 w 1790700"/>
              <a:gd name="connsiteY7" fmla="*/ 2286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0" h="1844040">
                <a:moveTo>
                  <a:pt x="487680" y="22860"/>
                </a:moveTo>
                <a:lnTo>
                  <a:pt x="0" y="510540"/>
                </a:lnTo>
                <a:lnTo>
                  <a:pt x="0" y="1844040"/>
                </a:lnTo>
                <a:lnTo>
                  <a:pt x="830580" y="1844040"/>
                </a:lnTo>
                <a:lnTo>
                  <a:pt x="1790700" y="883920"/>
                </a:lnTo>
                <a:lnTo>
                  <a:pt x="1280160" y="883920"/>
                </a:lnTo>
                <a:lnTo>
                  <a:pt x="1280160" y="0"/>
                </a:lnTo>
                <a:lnTo>
                  <a:pt x="487680" y="228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Zum Ende wechsel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73BD6B1-1830-4C84-BCB2-0E6B57268CDD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1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7BA2E18-284C-450E-93D8-AE3F3717E4E4}"/>
              </a:ext>
            </a:extLst>
          </p:cNvPr>
          <p:cNvSpPr/>
          <p:nvPr/>
        </p:nvSpPr>
        <p:spPr>
          <a:xfrm>
            <a:off x="7516537" y="534797"/>
            <a:ext cx="3509603" cy="3496112"/>
          </a:xfrm>
          <a:custGeom>
            <a:avLst/>
            <a:gdLst>
              <a:gd name="connsiteX0" fmla="*/ 3481431 w 3523375"/>
              <a:gd name="connsiteY0" fmla="*/ 0 h 3481431"/>
              <a:gd name="connsiteX1" fmla="*/ 0 w 3523375"/>
              <a:gd name="connsiteY1" fmla="*/ 3481431 h 3481431"/>
              <a:gd name="connsiteX2" fmla="*/ 2466363 w 3523375"/>
              <a:gd name="connsiteY2" fmla="*/ 3481431 h 3481431"/>
              <a:gd name="connsiteX3" fmla="*/ 3523375 w 3523375"/>
              <a:gd name="connsiteY3" fmla="*/ 2424419 h 3481431"/>
              <a:gd name="connsiteX4" fmla="*/ 3481431 w 3523375"/>
              <a:gd name="connsiteY4" fmla="*/ 0 h 34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375" h="3481431">
                <a:moveTo>
                  <a:pt x="3481431" y="0"/>
                </a:moveTo>
                <a:lnTo>
                  <a:pt x="0" y="3481431"/>
                </a:lnTo>
                <a:lnTo>
                  <a:pt x="2466363" y="3481431"/>
                </a:lnTo>
                <a:lnTo>
                  <a:pt x="3523375" y="2424419"/>
                </a:lnTo>
                <a:lnTo>
                  <a:pt x="34814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8" y="482364"/>
            <a:ext cx="3772852" cy="3548545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3E8C278-EACD-44DF-BB0B-D428164B7757}"/>
              </a:ext>
            </a:extLst>
          </p:cNvPr>
          <p:cNvSpPr/>
          <p:nvPr/>
        </p:nvSpPr>
        <p:spPr>
          <a:xfrm>
            <a:off x="4527551" y="3014664"/>
            <a:ext cx="2725734" cy="1012052"/>
          </a:xfrm>
          <a:custGeom>
            <a:avLst/>
            <a:gdLst>
              <a:gd name="connsiteX0" fmla="*/ 2726422 w 2726422"/>
              <a:gd name="connsiteY0" fmla="*/ 0 h 1023457"/>
              <a:gd name="connsiteX1" fmla="*/ 0 w 2726422"/>
              <a:gd name="connsiteY1" fmla="*/ 0 h 1023457"/>
              <a:gd name="connsiteX2" fmla="*/ 0 w 2726422"/>
              <a:gd name="connsiteY2" fmla="*/ 1023457 h 1023457"/>
              <a:gd name="connsiteX3" fmla="*/ 2726422 w 2726422"/>
              <a:gd name="connsiteY3" fmla="*/ 1023457 h 1023457"/>
              <a:gd name="connsiteX4" fmla="*/ 2726422 w 2726422"/>
              <a:gd name="connsiteY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22" h="1023457">
                <a:moveTo>
                  <a:pt x="2726422" y="0"/>
                </a:moveTo>
                <a:lnTo>
                  <a:pt x="0" y="0"/>
                </a:lnTo>
                <a:lnTo>
                  <a:pt x="0" y="1023457"/>
                </a:lnTo>
                <a:lnTo>
                  <a:pt x="2726422" y="1023457"/>
                </a:lnTo>
                <a:lnTo>
                  <a:pt x="27264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D6186262-9D7D-483B-B1F2-FDA0F0D4BDEE}"/>
              </a:ext>
            </a:extLst>
          </p:cNvPr>
          <p:cNvSpPr/>
          <p:nvPr/>
        </p:nvSpPr>
        <p:spPr>
          <a:xfrm>
            <a:off x="2038525" y="4026716"/>
            <a:ext cx="2489021" cy="2137096"/>
          </a:xfrm>
          <a:custGeom>
            <a:avLst/>
            <a:gdLst>
              <a:gd name="connsiteX0" fmla="*/ 0 w 2407640"/>
              <a:gd name="connsiteY0" fmla="*/ 2172748 h 2172748"/>
              <a:gd name="connsiteX1" fmla="*/ 1182847 w 2407640"/>
              <a:gd name="connsiteY1" fmla="*/ 989901 h 2172748"/>
              <a:gd name="connsiteX2" fmla="*/ 1182847 w 2407640"/>
              <a:gd name="connsiteY2" fmla="*/ 0 h 2172748"/>
              <a:gd name="connsiteX3" fmla="*/ 2407640 w 2407640"/>
              <a:gd name="connsiteY3" fmla="*/ 0 h 2172748"/>
              <a:gd name="connsiteX4" fmla="*/ 2407640 w 2407640"/>
              <a:gd name="connsiteY4" fmla="*/ 2155970 h 2172748"/>
              <a:gd name="connsiteX5" fmla="*/ 0 w 2407640"/>
              <a:gd name="connsiteY5" fmla="*/ 2172748 h 217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640" h="2172748">
                <a:moveTo>
                  <a:pt x="0" y="2172748"/>
                </a:moveTo>
                <a:lnTo>
                  <a:pt x="1182847" y="989901"/>
                </a:lnTo>
                <a:lnTo>
                  <a:pt x="1182847" y="0"/>
                </a:lnTo>
                <a:lnTo>
                  <a:pt x="2407640" y="0"/>
                </a:lnTo>
                <a:lnTo>
                  <a:pt x="2407640" y="2155970"/>
                </a:lnTo>
                <a:lnTo>
                  <a:pt x="0" y="217274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F7B1CB5-DCB0-45D5-B669-137C5ACC3613}"/>
              </a:ext>
            </a:extLst>
          </p:cNvPr>
          <p:cNvSpPr/>
          <p:nvPr/>
        </p:nvSpPr>
        <p:spPr>
          <a:xfrm>
            <a:off x="4530725" y="1216025"/>
            <a:ext cx="2019300" cy="857250"/>
          </a:xfrm>
          <a:custGeom>
            <a:avLst/>
            <a:gdLst>
              <a:gd name="connsiteX0" fmla="*/ 0 w 2019300"/>
              <a:gd name="connsiteY0" fmla="*/ 0 h 857250"/>
              <a:gd name="connsiteX1" fmla="*/ 0 w 2019300"/>
              <a:gd name="connsiteY1" fmla="*/ 857250 h 857250"/>
              <a:gd name="connsiteX2" fmla="*/ 1225550 w 2019300"/>
              <a:gd name="connsiteY2" fmla="*/ 857250 h 857250"/>
              <a:gd name="connsiteX3" fmla="*/ 2019300 w 2019300"/>
              <a:gd name="connsiteY3" fmla="*/ 3175 h 857250"/>
              <a:gd name="connsiteX4" fmla="*/ 0 w 20193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857250">
                <a:moveTo>
                  <a:pt x="0" y="0"/>
                </a:moveTo>
                <a:lnTo>
                  <a:pt x="0" y="857250"/>
                </a:lnTo>
                <a:lnTo>
                  <a:pt x="1225550" y="857250"/>
                </a:lnTo>
                <a:lnTo>
                  <a:pt x="2019300" y="3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m Ende wechseln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55AA21F-B8C9-499E-8629-679F3258790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89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5883FD-6B05-4BBA-8F25-FEA273F482EF}"/>
              </a:ext>
            </a:extLst>
          </p:cNvPr>
          <p:cNvSpPr/>
          <p:nvPr/>
        </p:nvSpPr>
        <p:spPr>
          <a:xfrm>
            <a:off x="4610100" y="3371850"/>
            <a:ext cx="1492250" cy="1473200"/>
          </a:xfrm>
          <a:custGeom>
            <a:avLst/>
            <a:gdLst>
              <a:gd name="connsiteX0" fmla="*/ 1473200 w 1492250"/>
              <a:gd name="connsiteY0" fmla="*/ 0 h 1473200"/>
              <a:gd name="connsiteX1" fmla="*/ 0 w 1492250"/>
              <a:gd name="connsiteY1" fmla="*/ 1473200 h 1473200"/>
              <a:gd name="connsiteX2" fmla="*/ 1492250 w 1492250"/>
              <a:gd name="connsiteY2" fmla="*/ 1473200 h 1473200"/>
              <a:gd name="connsiteX3" fmla="*/ 1473200 w 149225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1473200">
                <a:moveTo>
                  <a:pt x="1473200" y="0"/>
                </a:moveTo>
                <a:lnTo>
                  <a:pt x="0" y="1473200"/>
                </a:lnTo>
                <a:lnTo>
                  <a:pt x="1492250" y="1473200"/>
                </a:lnTo>
                <a:lnTo>
                  <a:pt x="1473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m End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D8DEAEF-AA43-4139-A4F0-7529B4EB9779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D5030-0FF4-45FB-9E8B-52B3ACF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685800"/>
            <a:ext cx="877824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522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87A21126-12E4-4389-8335-CD22AC051364}"/>
              </a:ext>
            </a:extLst>
          </p:cNvPr>
          <p:cNvSpPr/>
          <p:nvPr/>
        </p:nvSpPr>
        <p:spPr>
          <a:xfrm>
            <a:off x="2286000" y="457200"/>
            <a:ext cx="3072384" cy="2871216"/>
          </a:xfrm>
          <a:custGeom>
            <a:avLst/>
            <a:gdLst>
              <a:gd name="connsiteX0" fmla="*/ 27432 w 3072384"/>
              <a:gd name="connsiteY0" fmla="*/ 0 h 2871216"/>
              <a:gd name="connsiteX1" fmla="*/ 1600200 w 3072384"/>
              <a:gd name="connsiteY1" fmla="*/ 0 h 2871216"/>
              <a:gd name="connsiteX2" fmla="*/ 3072384 w 3072384"/>
              <a:gd name="connsiteY2" fmla="*/ 1472184 h 2871216"/>
              <a:gd name="connsiteX3" fmla="*/ 3072384 w 3072384"/>
              <a:gd name="connsiteY3" fmla="*/ 2871216 h 2871216"/>
              <a:gd name="connsiteX4" fmla="*/ 0 w 3072384"/>
              <a:gd name="connsiteY4" fmla="*/ 2871216 h 2871216"/>
              <a:gd name="connsiteX5" fmla="*/ 27432 w 3072384"/>
              <a:gd name="connsiteY5" fmla="*/ 0 h 28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2384" h="2871216">
                <a:moveTo>
                  <a:pt x="27432" y="0"/>
                </a:moveTo>
                <a:lnTo>
                  <a:pt x="1600200" y="0"/>
                </a:lnTo>
                <a:lnTo>
                  <a:pt x="3072384" y="1472184"/>
                </a:lnTo>
                <a:lnTo>
                  <a:pt x="3072384" y="2871216"/>
                </a:lnTo>
                <a:lnTo>
                  <a:pt x="0" y="2871216"/>
                </a:lnTo>
                <a:lnTo>
                  <a:pt x="2743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3369DAD-6530-4F68-946B-71982AB23B72}"/>
              </a:ext>
            </a:extLst>
          </p:cNvPr>
          <p:cNvSpPr/>
          <p:nvPr/>
        </p:nvSpPr>
        <p:spPr>
          <a:xfrm>
            <a:off x="7635240" y="2889504"/>
            <a:ext cx="2404872" cy="3447288"/>
          </a:xfrm>
          <a:custGeom>
            <a:avLst/>
            <a:gdLst>
              <a:gd name="connsiteX0" fmla="*/ 2231136 w 2404872"/>
              <a:gd name="connsiteY0" fmla="*/ 0 h 3447288"/>
              <a:gd name="connsiteX1" fmla="*/ 1271016 w 2404872"/>
              <a:gd name="connsiteY1" fmla="*/ 0 h 3447288"/>
              <a:gd name="connsiteX2" fmla="*/ 0 w 2404872"/>
              <a:gd name="connsiteY2" fmla="*/ 1271016 h 3447288"/>
              <a:gd name="connsiteX3" fmla="*/ 0 w 2404872"/>
              <a:gd name="connsiteY3" fmla="*/ 3447288 h 3447288"/>
              <a:gd name="connsiteX4" fmla="*/ 2404872 w 2404872"/>
              <a:gd name="connsiteY4" fmla="*/ 3447288 h 3447288"/>
              <a:gd name="connsiteX5" fmla="*/ 2231136 w 2404872"/>
              <a:gd name="connsiteY5" fmla="*/ 0 h 344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872" h="3447288">
                <a:moveTo>
                  <a:pt x="2231136" y="0"/>
                </a:moveTo>
                <a:lnTo>
                  <a:pt x="1271016" y="0"/>
                </a:lnTo>
                <a:lnTo>
                  <a:pt x="0" y="1271016"/>
                </a:lnTo>
                <a:lnTo>
                  <a:pt x="0" y="3447288"/>
                </a:lnTo>
                <a:lnTo>
                  <a:pt x="2404872" y="3447288"/>
                </a:lnTo>
                <a:lnTo>
                  <a:pt x="223113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C7C7F61-383D-4485-8F36-ACEF0291E2CB}"/>
              </a:ext>
            </a:extLst>
          </p:cNvPr>
          <p:cNvSpPr/>
          <p:nvPr/>
        </p:nvSpPr>
        <p:spPr>
          <a:xfrm>
            <a:off x="5358384" y="3328416"/>
            <a:ext cx="2276856" cy="1591056"/>
          </a:xfrm>
          <a:custGeom>
            <a:avLst/>
            <a:gdLst>
              <a:gd name="connsiteX0" fmla="*/ 0 w 2441448"/>
              <a:gd name="connsiteY0" fmla="*/ 0 h 1591056"/>
              <a:gd name="connsiteX1" fmla="*/ 2441448 w 2441448"/>
              <a:gd name="connsiteY1" fmla="*/ 0 h 1591056"/>
              <a:gd name="connsiteX2" fmla="*/ 2441448 w 2441448"/>
              <a:gd name="connsiteY2" fmla="*/ 1591056 h 1591056"/>
              <a:gd name="connsiteX3" fmla="*/ 27432 w 2441448"/>
              <a:gd name="connsiteY3" fmla="*/ 1591056 h 1591056"/>
              <a:gd name="connsiteX4" fmla="*/ 0 w 2441448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448" h="1591056">
                <a:moveTo>
                  <a:pt x="0" y="0"/>
                </a:moveTo>
                <a:lnTo>
                  <a:pt x="2441448" y="0"/>
                </a:lnTo>
                <a:lnTo>
                  <a:pt x="2441448" y="1591056"/>
                </a:lnTo>
                <a:lnTo>
                  <a:pt x="27432" y="1591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69E5E1C3-2368-43A0-AE3B-E1070B1826CF}"/>
              </a:ext>
            </a:extLst>
          </p:cNvPr>
          <p:cNvSpPr/>
          <p:nvPr/>
        </p:nvSpPr>
        <p:spPr>
          <a:xfrm>
            <a:off x="7626096" y="603504"/>
            <a:ext cx="2404872" cy="3575304"/>
          </a:xfrm>
          <a:custGeom>
            <a:avLst/>
            <a:gdLst>
              <a:gd name="connsiteX0" fmla="*/ 0 w 2350008"/>
              <a:gd name="connsiteY0" fmla="*/ 3529584 h 3529584"/>
              <a:gd name="connsiteX1" fmla="*/ 0 w 2350008"/>
              <a:gd name="connsiteY1" fmla="*/ 0 h 3529584"/>
              <a:gd name="connsiteX2" fmla="*/ 2350008 w 2350008"/>
              <a:gd name="connsiteY2" fmla="*/ 0 h 3529584"/>
              <a:gd name="connsiteX3" fmla="*/ 2350008 w 2350008"/>
              <a:gd name="connsiteY3" fmla="*/ 2322576 h 3529584"/>
              <a:gd name="connsiteX4" fmla="*/ 1188720 w 2350008"/>
              <a:gd name="connsiteY4" fmla="*/ 2322576 h 3529584"/>
              <a:gd name="connsiteX5" fmla="*/ 0 w 2350008"/>
              <a:gd name="connsiteY5" fmla="*/ 3529584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008" h="3529584">
                <a:moveTo>
                  <a:pt x="0" y="3529584"/>
                </a:moveTo>
                <a:lnTo>
                  <a:pt x="0" y="0"/>
                </a:lnTo>
                <a:lnTo>
                  <a:pt x="2350008" y="0"/>
                </a:lnTo>
                <a:lnTo>
                  <a:pt x="2350008" y="2322576"/>
                </a:lnTo>
                <a:lnTo>
                  <a:pt x="1188720" y="2322576"/>
                </a:lnTo>
                <a:lnTo>
                  <a:pt x="0" y="35295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B668341-ABCD-420B-AB23-0EE30B3B5E36}"/>
              </a:ext>
            </a:extLst>
          </p:cNvPr>
          <p:cNvSpPr/>
          <p:nvPr/>
        </p:nvSpPr>
        <p:spPr>
          <a:xfrm>
            <a:off x="2258568" y="3337560"/>
            <a:ext cx="3127248" cy="2916936"/>
          </a:xfrm>
          <a:custGeom>
            <a:avLst/>
            <a:gdLst>
              <a:gd name="connsiteX0" fmla="*/ 0 w 3127248"/>
              <a:gd name="connsiteY0" fmla="*/ 0 h 2916936"/>
              <a:gd name="connsiteX1" fmla="*/ 3127248 w 3127248"/>
              <a:gd name="connsiteY1" fmla="*/ 0 h 2916936"/>
              <a:gd name="connsiteX2" fmla="*/ 3127248 w 3127248"/>
              <a:gd name="connsiteY2" fmla="*/ 2916936 h 2916936"/>
              <a:gd name="connsiteX3" fmla="*/ 45720 w 3127248"/>
              <a:gd name="connsiteY3" fmla="*/ 2916936 h 2916936"/>
              <a:gd name="connsiteX4" fmla="*/ 0 w 3127248"/>
              <a:gd name="connsiteY4" fmla="*/ 0 h 291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48" h="2916936">
                <a:moveTo>
                  <a:pt x="0" y="0"/>
                </a:moveTo>
                <a:lnTo>
                  <a:pt x="3127248" y="0"/>
                </a:lnTo>
                <a:lnTo>
                  <a:pt x="3127248" y="2916936"/>
                </a:lnTo>
                <a:lnTo>
                  <a:pt x="45720" y="29169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8E3E5DE-4D1E-44A9-8904-C029841FCA3B}"/>
              </a:ext>
            </a:extLst>
          </p:cNvPr>
          <p:cNvSpPr/>
          <p:nvPr/>
        </p:nvSpPr>
        <p:spPr>
          <a:xfrm>
            <a:off x="5367528" y="4910328"/>
            <a:ext cx="2276856" cy="1399032"/>
          </a:xfrm>
          <a:custGeom>
            <a:avLst/>
            <a:gdLst>
              <a:gd name="connsiteX0" fmla="*/ 18288 w 2276856"/>
              <a:gd name="connsiteY0" fmla="*/ 0 h 1399032"/>
              <a:gd name="connsiteX1" fmla="*/ 2276856 w 2276856"/>
              <a:gd name="connsiteY1" fmla="*/ 0 h 1399032"/>
              <a:gd name="connsiteX2" fmla="*/ 2276856 w 2276856"/>
              <a:gd name="connsiteY2" fmla="*/ 1399032 h 1399032"/>
              <a:gd name="connsiteX3" fmla="*/ 0 w 2276856"/>
              <a:gd name="connsiteY3" fmla="*/ 1399032 h 1399032"/>
              <a:gd name="connsiteX4" fmla="*/ 18288 w 2276856"/>
              <a:gd name="connsiteY4" fmla="*/ 0 h 1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1399032">
                <a:moveTo>
                  <a:pt x="18288" y="0"/>
                </a:moveTo>
                <a:lnTo>
                  <a:pt x="2276856" y="0"/>
                </a:lnTo>
                <a:lnTo>
                  <a:pt x="2276856" y="1399032"/>
                </a:lnTo>
                <a:lnTo>
                  <a:pt x="0" y="1399032"/>
                </a:lnTo>
                <a:lnTo>
                  <a:pt x="18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60B7966-A6A9-4B43-9567-CD4EDE7D15AA}"/>
              </a:ext>
            </a:extLst>
          </p:cNvPr>
          <p:cNvSpPr/>
          <p:nvPr/>
        </p:nvSpPr>
        <p:spPr>
          <a:xfrm>
            <a:off x="4023360" y="594360"/>
            <a:ext cx="3611880" cy="2743200"/>
          </a:xfrm>
          <a:custGeom>
            <a:avLst/>
            <a:gdLst>
              <a:gd name="connsiteX0" fmla="*/ 3611880 w 3611880"/>
              <a:gd name="connsiteY0" fmla="*/ 0 h 2743200"/>
              <a:gd name="connsiteX1" fmla="*/ 3611880 w 3611880"/>
              <a:gd name="connsiteY1" fmla="*/ 1435608 h 2743200"/>
              <a:gd name="connsiteX2" fmla="*/ 1289304 w 3611880"/>
              <a:gd name="connsiteY2" fmla="*/ 2743200 h 2743200"/>
              <a:gd name="connsiteX3" fmla="*/ 1289304 w 3611880"/>
              <a:gd name="connsiteY3" fmla="*/ 1371600 h 2743200"/>
              <a:gd name="connsiteX4" fmla="*/ 0 w 3611880"/>
              <a:gd name="connsiteY4" fmla="*/ 82296 h 2743200"/>
              <a:gd name="connsiteX5" fmla="*/ 3611880 w 3611880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880" h="2743200">
                <a:moveTo>
                  <a:pt x="3611880" y="0"/>
                </a:moveTo>
                <a:lnTo>
                  <a:pt x="3611880" y="1435608"/>
                </a:lnTo>
                <a:lnTo>
                  <a:pt x="1289304" y="2743200"/>
                </a:lnTo>
                <a:lnTo>
                  <a:pt x="1289304" y="1371600"/>
                </a:lnTo>
                <a:lnTo>
                  <a:pt x="0" y="82296"/>
                </a:lnTo>
                <a:lnTo>
                  <a:pt x="36118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19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3369DAD-6530-4F68-946B-71982AB23B72}"/>
              </a:ext>
            </a:extLst>
          </p:cNvPr>
          <p:cNvSpPr/>
          <p:nvPr/>
        </p:nvSpPr>
        <p:spPr>
          <a:xfrm>
            <a:off x="7635240" y="2889504"/>
            <a:ext cx="2404872" cy="3447288"/>
          </a:xfrm>
          <a:custGeom>
            <a:avLst/>
            <a:gdLst>
              <a:gd name="connsiteX0" fmla="*/ 2231136 w 2404872"/>
              <a:gd name="connsiteY0" fmla="*/ 0 h 3447288"/>
              <a:gd name="connsiteX1" fmla="*/ 1271016 w 2404872"/>
              <a:gd name="connsiteY1" fmla="*/ 0 h 3447288"/>
              <a:gd name="connsiteX2" fmla="*/ 0 w 2404872"/>
              <a:gd name="connsiteY2" fmla="*/ 1271016 h 3447288"/>
              <a:gd name="connsiteX3" fmla="*/ 0 w 2404872"/>
              <a:gd name="connsiteY3" fmla="*/ 3447288 h 3447288"/>
              <a:gd name="connsiteX4" fmla="*/ 2404872 w 2404872"/>
              <a:gd name="connsiteY4" fmla="*/ 3447288 h 3447288"/>
              <a:gd name="connsiteX5" fmla="*/ 2231136 w 2404872"/>
              <a:gd name="connsiteY5" fmla="*/ 0 h 344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872" h="3447288">
                <a:moveTo>
                  <a:pt x="2231136" y="0"/>
                </a:moveTo>
                <a:lnTo>
                  <a:pt x="1271016" y="0"/>
                </a:lnTo>
                <a:lnTo>
                  <a:pt x="0" y="1271016"/>
                </a:lnTo>
                <a:lnTo>
                  <a:pt x="0" y="3447288"/>
                </a:lnTo>
                <a:lnTo>
                  <a:pt x="2404872" y="3447288"/>
                </a:lnTo>
                <a:lnTo>
                  <a:pt x="223113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C7C7F61-383D-4485-8F36-ACEF0291E2CB}"/>
              </a:ext>
            </a:extLst>
          </p:cNvPr>
          <p:cNvSpPr/>
          <p:nvPr/>
        </p:nvSpPr>
        <p:spPr>
          <a:xfrm>
            <a:off x="5358384" y="3328416"/>
            <a:ext cx="2276856" cy="1591056"/>
          </a:xfrm>
          <a:custGeom>
            <a:avLst/>
            <a:gdLst>
              <a:gd name="connsiteX0" fmla="*/ 0 w 2441448"/>
              <a:gd name="connsiteY0" fmla="*/ 0 h 1591056"/>
              <a:gd name="connsiteX1" fmla="*/ 2441448 w 2441448"/>
              <a:gd name="connsiteY1" fmla="*/ 0 h 1591056"/>
              <a:gd name="connsiteX2" fmla="*/ 2441448 w 2441448"/>
              <a:gd name="connsiteY2" fmla="*/ 1591056 h 1591056"/>
              <a:gd name="connsiteX3" fmla="*/ 27432 w 2441448"/>
              <a:gd name="connsiteY3" fmla="*/ 1591056 h 1591056"/>
              <a:gd name="connsiteX4" fmla="*/ 0 w 2441448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448" h="1591056">
                <a:moveTo>
                  <a:pt x="0" y="0"/>
                </a:moveTo>
                <a:lnTo>
                  <a:pt x="2441448" y="0"/>
                </a:lnTo>
                <a:lnTo>
                  <a:pt x="2441448" y="1591056"/>
                </a:lnTo>
                <a:lnTo>
                  <a:pt x="27432" y="1591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69E5E1C3-2368-43A0-AE3B-E1070B1826CF}"/>
              </a:ext>
            </a:extLst>
          </p:cNvPr>
          <p:cNvSpPr/>
          <p:nvPr/>
        </p:nvSpPr>
        <p:spPr>
          <a:xfrm>
            <a:off x="7626096" y="603504"/>
            <a:ext cx="2404872" cy="3575304"/>
          </a:xfrm>
          <a:custGeom>
            <a:avLst/>
            <a:gdLst>
              <a:gd name="connsiteX0" fmla="*/ 0 w 2350008"/>
              <a:gd name="connsiteY0" fmla="*/ 3529584 h 3529584"/>
              <a:gd name="connsiteX1" fmla="*/ 0 w 2350008"/>
              <a:gd name="connsiteY1" fmla="*/ 0 h 3529584"/>
              <a:gd name="connsiteX2" fmla="*/ 2350008 w 2350008"/>
              <a:gd name="connsiteY2" fmla="*/ 0 h 3529584"/>
              <a:gd name="connsiteX3" fmla="*/ 2350008 w 2350008"/>
              <a:gd name="connsiteY3" fmla="*/ 2322576 h 3529584"/>
              <a:gd name="connsiteX4" fmla="*/ 1188720 w 2350008"/>
              <a:gd name="connsiteY4" fmla="*/ 2322576 h 3529584"/>
              <a:gd name="connsiteX5" fmla="*/ 0 w 2350008"/>
              <a:gd name="connsiteY5" fmla="*/ 3529584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008" h="3529584">
                <a:moveTo>
                  <a:pt x="0" y="3529584"/>
                </a:moveTo>
                <a:lnTo>
                  <a:pt x="0" y="0"/>
                </a:lnTo>
                <a:lnTo>
                  <a:pt x="2350008" y="0"/>
                </a:lnTo>
                <a:lnTo>
                  <a:pt x="2350008" y="2322576"/>
                </a:lnTo>
                <a:lnTo>
                  <a:pt x="1188720" y="2322576"/>
                </a:lnTo>
                <a:lnTo>
                  <a:pt x="0" y="35295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B668341-ABCD-420B-AB23-0EE30B3B5E36}"/>
              </a:ext>
            </a:extLst>
          </p:cNvPr>
          <p:cNvSpPr/>
          <p:nvPr/>
        </p:nvSpPr>
        <p:spPr>
          <a:xfrm>
            <a:off x="2258568" y="3337560"/>
            <a:ext cx="3127248" cy="2916936"/>
          </a:xfrm>
          <a:custGeom>
            <a:avLst/>
            <a:gdLst>
              <a:gd name="connsiteX0" fmla="*/ 0 w 3127248"/>
              <a:gd name="connsiteY0" fmla="*/ 0 h 2916936"/>
              <a:gd name="connsiteX1" fmla="*/ 3127248 w 3127248"/>
              <a:gd name="connsiteY1" fmla="*/ 0 h 2916936"/>
              <a:gd name="connsiteX2" fmla="*/ 3127248 w 3127248"/>
              <a:gd name="connsiteY2" fmla="*/ 2916936 h 2916936"/>
              <a:gd name="connsiteX3" fmla="*/ 45720 w 3127248"/>
              <a:gd name="connsiteY3" fmla="*/ 2916936 h 2916936"/>
              <a:gd name="connsiteX4" fmla="*/ 0 w 3127248"/>
              <a:gd name="connsiteY4" fmla="*/ 0 h 291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48" h="2916936">
                <a:moveTo>
                  <a:pt x="0" y="0"/>
                </a:moveTo>
                <a:lnTo>
                  <a:pt x="3127248" y="0"/>
                </a:lnTo>
                <a:lnTo>
                  <a:pt x="3127248" y="2916936"/>
                </a:lnTo>
                <a:lnTo>
                  <a:pt x="45720" y="29169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8E3E5DE-4D1E-44A9-8904-C029841FCA3B}"/>
              </a:ext>
            </a:extLst>
          </p:cNvPr>
          <p:cNvSpPr/>
          <p:nvPr/>
        </p:nvSpPr>
        <p:spPr>
          <a:xfrm>
            <a:off x="5367528" y="4910328"/>
            <a:ext cx="2276856" cy="1399032"/>
          </a:xfrm>
          <a:custGeom>
            <a:avLst/>
            <a:gdLst>
              <a:gd name="connsiteX0" fmla="*/ 18288 w 2276856"/>
              <a:gd name="connsiteY0" fmla="*/ 0 h 1399032"/>
              <a:gd name="connsiteX1" fmla="*/ 2276856 w 2276856"/>
              <a:gd name="connsiteY1" fmla="*/ 0 h 1399032"/>
              <a:gd name="connsiteX2" fmla="*/ 2276856 w 2276856"/>
              <a:gd name="connsiteY2" fmla="*/ 1399032 h 1399032"/>
              <a:gd name="connsiteX3" fmla="*/ 0 w 2276856"/>
              <a:gd name="connsiteY3" fmla="*/ 1399032 h 1399032"/>
              <a:gd name="connsiteX4" fmla="*/ 18288 w 2276856"/>
              <a:gd name="connsiteY4" fmla="*/ 0 h 1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1399032">
                <a:moveTo>
                  <a:pt x="18288" y="0"/>
                </a:moveTo>
                <a:lnTo>
                  <a:pt x="2276856" y="0"/>
                </a:lnTo>
                <a:lnTo>
                  <a:pt x="2276856" y="1399032"/>
                </a:lnTo>
                <a:lnTo>
                  <a:pt x="0" y="1399032"/>
                </a:lnTo>
                <a:lnTo>
                  <a:pt x="18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60B7966-A6A9-4B43-9567-CD4EDE7D15AA}"/>
              </a:ext>
            </a:extLst>
          </p:cNvPr>
          <p:cNvSpPr/>
          <p:nvPr/>
        </p:nvSpPr>
        <p:spPr>
          <a:xfrm>
            <a:off x="4023360" y="594360"/>
            <a:ext cx="3611880" cy="2743200"/>
          </a:xfrm>
          <a:custGeom>
            <a:avLst/>
            <a:gdLst>
              <a:gd name="connsiteX0" fmla="*/ 3611880 w 3611880"/>
              <a:gd name="connsiteY0" fmla="*/ 0 h 2743200"/>
              <a:gd name="connsiteX1" fmla="*/ 3611880 w 3611880"/>
              <a:gd name="connsiteY1" fmla="*/ 1435608 h 2743200"/>
              <a:gd name="connsiteX2" fmla="*/ 1289304 w 3611880"/>
              <a:gd name="connsiteY2" fmla="*/ 2743200 h 2743200"/>
              <a:gd name="connsiteX3" fmla="*/ 1289304 w 3611880"/>
              <a:gd name="connsiteY3" fmla="*/ 1371600 h 2743200"/>
              <a:gd name="connsiteX4" fmla="*/ 0 w 3611880"/>
              <a:gd name="connsiteY4" fmla="*/ 82296 h 2743200"/>
              <a:gd name="connsiteX5" fmla="*/ 3611880 w 3611880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880" h="2743200">
                <a:moveTo>
                  <a:pt x="3611880" y="0"/>
                </a:moveTo>
                <a:lnTo>
                  <a:pt x="3611880" y="1435608"/>
                </a:lnTo>
                <a:lnTo>
                  <a:pt x="1289304" y="2743200"/>
                </a:lnTo>
                <a:lnTo>
                  <a:pt x="1289304" y="1371600"/>
                </a:lnTo>
                <a:lnTo>
                  <a:pt x="0" y="82296"/>
                </a:lnTo>
                <a:lnTo>
                  <a:pt x="36118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Ende wechseln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F3A125C-3E08-4F85-A4D0-56A42E74EF36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61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3369DAD-6530-4F68-946B-71982AB23B72}"/>
              </a:ext>
            </a:extLst>
          </p:cNvPr>
          <p:cNvSpPr/>
          <p:nvPr/>
        </p:nvSpPr>
        <p:spPr>
          <a:xfrm>
            <a:off x="7635240" y="2889504"/>
            <a:ext cx="2404872" cy="3447288"/>
          </a:xfrm>
          <a:custGeom>
            <a:avLst/>
            <a:gdLst>
              <a:gd name="connsiteX0" fmla="*/ 2231136 w 2404872"/>
              <a:gd name="connsiteY0" fmla="*/ 0 h 3447288"/>
              <a:gd name="connsiteX1" fmla="*/ 1271016 w 2404872"/>
              <a:gd name="connsiteY1" fmla="*/ 0 h 3447288"/>
              <a:gd name="connsiteX2" fmla="*/ 0 w 2404872"/>
              <a:gd name="connsiteY2" fmla="*/ 1271016 h 3447288"/>
              <a:gd name="connsiteX3" fmla="*/ 0 w 2404872"/>
              <a:gd name="connsiteY3" fmla="*/ 3447288 h 3447288"/>
              <a:gd name="connsiteX4" fmla="*/ 2404872 w 2404872"/>
              <a:gd name="connsiteY4" fmla="*/ 3447288 h 3447288"/>
              <a:gd name="connsiteX5" fmla="*/ 2231136 w 2404872"/>
              <a:gd name="connsiteY5" fmla="*/ 0 h 344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872" h="3447288">
                <a:moveTo>
                  <a:pt x="2231136" y="0"/>
                </a:moveTo>
                <a:lnTo>
                  <a:pt x="1271016" y="0"/>
                </a:lnTo>
                <a:lnTo>
                  <a:pt x="0" y="1271016"/>
                </a:lnTo>
                <a:lnTo>
                  <a:pt x="0" y="3447288"/>
                </a:lnTo>
                <a:lnTo>
                  <a:pt x="2404872" y="3447288"/>
                </a:lnTo>
                <a:lnTo>
                  <a:pt x="223113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69E5E1C3-2368-43A0-AE3B-E1070B1826CF}"/>
              </a:ext>
            </a:extLst>
          </p:cNvPr>
          <p:cNvSpPr/>
          <p:nvPr/>
        </p:nvSpPr>
        <p:spPr>
          <a:xfrm>
            <a:off x="7626096" y="603504"/>
            <a:ext cx="2404872" cy="3575304"/>
          </a:xfrm>
          <a:custGeom>
            <a:avLst/>
            <a:gdLst>
              <a:gd name="connsiteX0" fmla="*/ 0 w 2350008"/>
              <a:gd name="connsiteY0" fmla="*/ 3529584 h 3529584"/>
              <a:gd name="connsiteX1" fmla="*/ 0 w 2350008"/>
              <a:gd name="connsiteY1" fmla="*/ 0 h 3529584"/>
              <a:gd name="connsiteX2" fmla="*/ 2350008 w 2350008"/>
              <a:gd name="connsiteY2" fmla="*/ 0 h 3529584"/>
              <a:gd name="connsiteX3" fmla="*/ 2350008 w 2350008"/>
              <a:gd name="connsiteY3" fmla="*/ 2322576 h 3529584"/>
              <a:gd name="connsiteX4" fmla="*/ 1188720 w 2350008"/>
              <a:gd name="connsiteY4" fmla="*/ 2322576 h 3529584"/>
              <a:gd name="connsiteX5" fmla="*/ 0 w 2350008"/>
              <a:gd name="connsiteY5" fmla="*/ 3529584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008" h="3529584">
                <a:moveTo>
                  <a:pt x="0" y="3529584"/>
                </a:moveTo>
                <a:lnTo>
                  <a:pt x="0" y="0"/>
                </a:lnTo>
                <a:lnTo>
                  <a:pt x="2350008" y="0"/>
                </a:lnTo>
                <a:lnTo>
                  <a:pt x="2350008" y="2322576"/>
                </a:lnTo>
                <a:lnTo>
                  <a:pt x="1188720" y="2322576"/>
                </a:lnTo>
                <a:lnTo>
                  <a:pt x="0" y="35295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B668341-ABCD-420B-AB23-0EE30B3B5E36}"/>
              </a:ext>
            </a:extLst>
          </p:cNvPr>
          <p:cNvSpPr/>
          <p:nvPr/>
        </p:nvSpPr>
        <p:spPr>
          <a:xfrm>
            <a:off x="2258568" y="3337560"/>
            <a:ext cx="3127248" cy="2916936"/>
          </a:xfrm>
          <a:custGeom>
            <a:avLst/>
            <a:gdLst>
              <a:gd name="connsiteX0" fmla="*/ 0 w 3127248"/>
              <a:gd name="connsiteY0" fmla="*/ 0 h 2916936"/>
              <a:gd name="connsiteX1" fmla="*/ 3127248 w 3127248"/>
              <a:gd name="connsiteY1" fmla="*/ 0 h 2916936"/>
              <a:gd name="connsiteX2" fmla="*/ 3127248 w 3127248"/>
              <a:gd name="connsiteY2" fmla="*/ 2916936 h 2916936"/>
              <a:gd name="connsiteX3" fmla="*/ 45720 w 3127248"/>
              <a:gd name="connsiteY3" fmla="*/ 2916936 h 2916936"/>
              <a:gd name="connsiteX4" fmla="*/ 0 w 3127248"/>
              <a:gd name="connsiteY4" fmla="*/ 0 h 291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48" h="2916936">
                <a:moveTo>
                  <a:pt x="0" y="0"/>
                </a:moveTo>
                <a:lnTo>
                  <a:pt x="3127248" y="0"/>
                </a:lnTo>
                <a:lnTo>
                  <a:pt x="3127248" y="2916936"/>
                </a:lnTo>
                <a:lnTo>
                  <a:pt x="45720" y="29169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8E3E5DE-4D1E-44A9-8904-C029841FCA3B}"/>
              </a:ext>
            </a:extLst>
          </p:cNvPr>
          <p:cNvSpPr/>
          <p:nvPr/>
        </p:nvSpPr>
        <p:spPr>
          <a:xfrm>
            <a:off x="5367528" y="4910328"/>
            <a:ext cx="2276856" cy="1399032"/>
          </a:xfrm>
          <a:custGeom>
            <a:avLst/>
            <a:gdLst>
              <a:gd name="connsiteX0" fmla="*/ 18288 w 2276856"/>
              <a:gd name="connsiteY0" fmla="*/ 0 h 1399032"/>
              <a:gd name="connsiteX1" fmla="*/ 2276856 w 2276856"/>
              <a:gd name="connsiteY1" fmla="*/ 0 h 1399032"/>
              <a:gd name="connsiteX2" fmla="*/ 2276856 w 2276856"/>
              <a:gd name="connsiteY2" fmla="*/ 1399032 h 1399032"/>
              <a:gd name="connsiteX3" fmla="*/ 0 w 2276856"/>
              <a:gd name="connsiteY3" fmla="*/ 1399032 h 1399032"/>
              <a:gd name="connsiteX4" fmla="*/ 18288 w 2276856"/>
              <a:gd name="connsiteY4" fmla="*/ 0 h 1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1399032">
                <a:moveTo>
                  <a:pt x="18288" y="0"/>
                </a:moveTo>
                <a:lnTo>
                  <a:pt x="2276856" y="0"/>
                </a:lnTo>
                <a:lnTo>
                  <a:pt x="2276856" y="1399032"/>
                </a:lnTo>
                <a:lnTo>
                  <a:pt x="0" y="1399032"/>
                </a:lnTo>
                <a:lnTo>
                  <a:pt x="18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60B7966-A6A9-4B43-9567-CD4EDE7D15AA}"/>
              </a:ext>
            </a:extLst>
          </p:cNvPr>
          <p:cNvSpPr/>
          <p:nvPr/>
        </p:nvSpPr>
        <p:spPr>
          <a:xfrm>
            <a:off x="4023360" y="594360"/>
            <a:ext cx="3611880" cy="2743200"/>
          </a:xfrm>
          <a:custGeom>
            <a:avLst/>
            <a:gdLst>
              <a:gd name="connsiteX0" fmla="*/ 3611880 w 3611880"/>
              <a:gd name="connsiteY0" fmla="*/ 0 h 2743200"/>
              <a:gd name="connsiteX1" fmla="*/ 3611880 w 3611880"/>
              <a:gd name="connsiteY1" fmla="*/ 1435608 h 2743200"/>
              <a:gd name="connsiteX2" fmla="*/ 1289304 w 3611880"/>
              <a:gd name="connsiteY2" fmla="*/ 2743200 h 2743200"/>
              <a:gd name="connsiteX3" fmla="*/ 1289304 w 3611880"/>
              <a:gd name="connsiteY3" fmla="*/ 1371600 h 2743200"/>
              <a:gd name="connsiteX4" fmla="*/ 0 w 3611880"/>
              <a:gd name="connsiteY4" fmla="*/ 82296 h 2743200"/>
              <a:gd name="connsiteX5" fmla="*/ 3611880 w 3611880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880" h="2743200">
                <a:moveTo>
                  <a:pt x="3611880" y="0"/>
                </a:moveTo>
                <a:lnTo>
                  <a:pt x="3611880" y="1435608"/>
                </a:lnTo>
                <a:lnTo>
                  <a:pt x="1289304" y="2743200"/>
                </a:lnTo>
                <a:lnTo>
                  <a:pt x="1289304" y="1371600"/>
                </a:lnTo>
                <a:lnTo>
                  <a:pt x="0" y="82296"/>
                </a:lnTo>
                <a:lnTo>
                  <a:pt x="36118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Ende wechseln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AD2DFB-0E73-45F9-B9EB-453A62FE8696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11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3369DAD-6530-4F68-946B-71982AB23B72}"/>
              </a:ext>
            </a:extLst>
          </p:cNvPr>
          <p:cNvSpPr/>
          <p:nvPr/>
        </p:nvSpPr>
        <p:spPr>
          <a:xfrm>
            <a:off x="7635240" y="2889504"/>
            <a:ext cx="2404872" cy="3447288"/>
          </a:xfrm>
          <a:custGeom>
            <a:avLst/>
            <a:gdLst>
              <a:gd name="connsiteX0" fmla="*/ 2231136 w 2404872"/>
              <a:gd name="connsiteY0" fmla="*/ 0 h 3447288"/>
              <a:gd name="connsiteX1" fmla="*/ 1271016 w 2404872"/>
              <a:gd name="connsiteY1" fmla="*/ 0 h 3447288"/>
              <a:gd name="connsiteX2" fmla="*/ 0 w 2404872"/>
              <a:gd name="connsiteY2" fmla="*/ 1271016 h 3447288"/>
              <a:gd name="connsiteX3" fmla="*/ 0 w 2404872"/>
              <a:gd name="connsiteY3" fmla="*/ 3447288 h 3447288"/>
              <a:gd name="connsiteX4" fmla="*/ 2404872 w 2404872"/>
              <a:gd name="connsiteY4" fmla="*/ 3447288 h 3447288"/>
              <a:gd name="connsiteX5" fmla="*/ 2231136 w 2404872"/>
              <a:gd name="connsiteY5" fmla="*/ 0 h 344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872" h="3447288">
                <a:moveTo>
                  <a:pt x="2231136" y="0"/>
                </a:moveTo>
                <a:lnTo>
                  <a:pt x="1271016" y="0"/>
                </a:lnTo>
                <a:lnTo>
                  <a:pt x="0" y="1271016"/>
                </a:lnTo>
                <a:lnTo>
                  <a:pt x="0" y="3447288"/>
                </a:lnTo>
                <a:lnTo>
                  <a:pt x="2404872" y="3447288"/>
                </a:lnTo>
                <a:lnTo>
                  <a:pt x="223113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BB668341-ABCD-420B-AB23-0EE30B3B5E36}"/>
              </a:ext>
            </a:extLst>
          </p:cNvPr>
          <p:cNvSpPr/>
          <p:nvPr/>
        </p:nvSpPr>
        <p:spPr>
          <a:xfrm>
            <a:off x="2258568" y="3337560"/>
            <a:ext cx="3127248" cy="2916936"/>
          </a:xfrm>
          <a:custGeom>
            <a:avLst/>
            <a:gdLst>
              <a:gd name="connsiteX0" fmla="*/ 0 w 3127248"/>
              <a:gd name="connsiteY0" fmla="*/ 0 h 2916936"/>
              <a:gd name="connsiteX1" fmla="*/ 3127248 w 3127248"/>
              <a:gd name="connsiteY1" fmla="*/ 0 h 2916936"/>
              <a:gd name="connsiteX2" fmla="*/ 3127248 w 3127248"/>
              <a:gd name="connsiteY2" fmla="*/ 2916936 h 2916936"/>
              <a:gd name="connsiteX3" fmla="*/ 45720 w 3127248"/>
              <a:gd name="connsiteY3" fmla="*/ 2916936 h 2916936"/>
              <a:gd name="connsiteX4" fmla="*/ 0 w 3127248"/>
              <a:gd name="connsiteY4" fmla="*/ 0 h 291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48" h="2916936">
                <a:moveTo>
                  <a:pt x="0" y="0"/>
                </a:moveTo>
                <a:lnTo>
                  <a:pt x="3127248" y="0"/>
                </a:lnTo>
                <a:lnTo>
                  <a:pt x="3127248" y="2916936"/>
                </a:lnTo>
                <a:lnTo>
                  <a:pt x="45720" y="29169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8E3E5DE-4D1E-44A9-8904-C029841FCA3B}"/>
              </a:ext>
            </a:extLst>
          </p:cNvPr>
          <p:cNvSpPr/>
          <p:nvPr/>
        </p:nvSpPr>
        <p:spPr>
          <a:xfrm>
            <a:off x="5367528" y="4910328"/>
            <a:ext cx="2276856" cy="1399032"/>
          </a:xfrm>
          <a:custGeom>
            <a:avLst/>
            <a:gdLst>
              <a:gd name="connsiteX0" fmla="*/ 18288 w 2276856"/>
              <a:gd name="connsiteY0" fmla="*/ 0 h 1399032"/>
              <a:gd name="connsiteX1" fmla="*/ 2276856 w 2276856"/>
              <a:gd name="connsiteY1" fmla="*/ 0 h 1399032"/>
              <a:gd name="connsiteX2" fmla="*/ 2276856 w 2276856"/>
              <a:gd name="connsiteY2" fmla="*/ 1399032 h 1399032"/>
              <a:gd name="connsiteX3" fmla="*/ 0 w 2276856"/>
              <a:gd name="connsiteY3" fmla="*/ 1399032 h 1399032"/>
              <a:gd name="connsiteX4" fmla="*/ 18288 w 2276856"/>
              <a:gd name="connsiteY4" fmla="*/ 0 h 1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1399032">
                <a:moveTo>
                  <a:pt x="18288" y="0"/>
                </a:moveTo>
                <a:lnTo>
                  <a:pt x="2276856" y="0"/>
                </a:lnTo>
                <a:lnTo>
                  <a:pt x="2276856" y="1399032"/>
                </a:lnTo>
                <a:lnTo>
                  <a:pt x="0" y="1399032"/>
                </a:lnTo>
                <a:lnTo>
                  <a:pt x="18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60B7966-A6A9-4B43-9567-CD4EDE7D15AA}"/>
              </a:ext>
            </a:extLst>
          </p:cNvPr>
          <p:cNvSpPr/>
          <p:nvPr/>
        </p:nvSpPr>
        <p:spPr>
          <a:xfrm>
            <a:off x="4023360" y="594360"/>
            <a:ext cx="3611880" cy="2743200"/>
          </a:xfrm>
          <a:custGeom>
            <a:avLst/>
            <a:gdLst>
              <a:gd name="connsiteX0" fmla="*/ 3611880 w 3611880"/>
              <a:gd name="connsiteY0" fmla="*/ 0 h 2743200"/>
              <a:gd name="connsiteX1" fmla="*/ 3611880 w 3611880"/>
              <a:gd name="connsiteY1" fmla="*/ 1435608 h 2743200"/>
              <a:gd name="connsiteX2" fmla="*/ 1289304 w 3611880"/>
              <a:gd name="connsiteY2" fmla="*/ 2743200 h 2743200"/>
              <a:gd name="connsiteX3" fmla="*/ 1289304 w 3611880"/>
              <a:gd name="connsiteY3" fmla="*/ 1371600 h 2743200"/>
              <a:gd name="connsiteX4" fmla="*/ 0 w 3611880"/>
              <a:gd name="connsiteY4" fmla="*/ 82296 h 2743200"/>
              <a:gd name="connsiteX5" fmla="*/ 3611880 w 3611880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880" h="2743200">
                <a:moveTo>
                  <a:pt x="3611880" y="0"/>
                </a:moveTo>
                <a:lnTo>
                  <a:pt x="3611880" y="1435608"/>
                </a:lnTo>
                <a:lnTo>
                  <a:pt x="1289304" y="2743200"/>
                </a:lnTo>
                <a:lnTo>
                  <a:pt x="1289304" y="1371600"/>
                </a:lnTo>
                <a:lnTo>
                  <a:pt x="0" y="82296"/>
                </a:lnTo>
                <a:lnTo>
                  <a:pt x="36118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Ende wechseln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9158CA-A6B9-4124-9B61-56342DFCB29A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92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3369DAD-6530-4F68-946B-71982AB23B72}"/>
              </a:ext>
            </a:extLst>
          </p:cNvPr>
          <p:cNvSpPr/>
          <p:nvPr/>
        </p:nvSpPr>
        <p:spPr>
          <a:xfrm>
            <a:off x="7635240" y="2889504"/>
            <a:ext cx="2404872" cy="3447288"/>
          </a:xfrm>
          <a:custGeom>
            <a:avLst/>
            <a:gdLst>
              <a:gd name="connsiteX0" fmla="*/ 2231136 w 2404872"/>
              <a:gd name="connsiteY0" fmla="*/ 0 h 3447288"/>
              <a:gd name="connsiteX1" fmla="*/ 1271016 w 2404872"/>
              <a:gd name="connsiteY1" fmla="*/ 0 h 3447288"/>
              <a:gd name="connsiteX2" fmla="*/ 0 w 2404872"/>
              <a:gd name="connsiteY2" fmla="*/ 1271016 h 3447288"/>
              <a:gd name="connsiteX3" fmla="*/ 0 w 2404872"/>
              <a:gd name="connsiteY3" fmla="*/ 3447288 h 3447288"/>
              <a:gd name="connsiteX4" fmla="*/ 2404872 w 2404872"/>
              <a:gd name="connsiteY4" fmla="*/ 3447288 h 3447288"/>
              <a:gd name="connsiteX5" fmla="*/ 2231136 w 2404872"/>
              <a:gd name="connsiteY5" fmla="*/ 0 h 344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872" h="3447288">
                <a:moveTo>
                  <a:pt x="2231136" y="0"/>
                </a:moveTo>
                <a:lnTo>
                  <a:pt x="1271016" y="0"/>
                </a:lnTo>
                <a:lnTo>
                  <a:pt x="0" y="1271016"/>
                </a:lnTo>
                <a:lnTo>
                  <a:pt x="0" y="3447288"/>
                </a:lnTo>
                <a:lnTo>
                  <a:pt x="2404872" y="3447288"/>
                </a:lnTo>
                <a:lnTo>
                  <a:pt x="223113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8E3E5DE-4D1E-44A9-8904-C029841FCA3B}"/>
              </a:ext>
            </a:extLst>
          </p:cNvPr>
          <p:cNvSpPr/>
          <p:nvPr/>
        </p:nvSpPr>
        <p:spPr>
          <a:xfrm>
            <a:off x="5367528" y="4910328"/>
            <a:ext cx="2276856" cy="1399032"/>
          </a:xfrm>
          <a:custGeom>
            <a:avLst/>
            <a:gdLst>
              <a:gd name="connsiteX0" fmla="*/ 18288 w 2276856"/>
              <a:gd name="connsiteY0" fmla="*/ 0 h 1399032"/>
              <a:gd name="connsiteX1" fmla="*/ 2276856 w 2276856"/>
              <a:gd name="connsiteY1" fmla="*/ 0 h 1399032"/>
              <a:gd name="connsiteX2" fmla="*/ 2276856 w 2276856"/>
              <a:gd name="connsiteY2" fmla="*/ 1399032 h 1399032"/>
              <a:gd name="connsiteX3" fmla="*/ 0 w 2276856"/>
              <a:gd name="connsiteY3" fmla="*/ 1399032 h 1399032"/>
              <a:gd name="connsiteX4" fmla="*/ 18288 w 2276856"/>
              <a:gd name="connsiteY4" fmla="*/ 0 h 1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1399032">
                <a:moveTo>
                  <a:pt x="18288" y="0"/>
                </a:moveTo>
                <a:lnTo>
                  <a:pt x="2276856" y="0"/>
                </a:lnTo>
                <a:lnTo>
                  <a:pt x="2276856" y="1399032"/>
                </a:lnTo>
                <a:lnTo>
                  <a:pt x="0" y="1399032"/>
                </a:lnTo>
                <a:lnTo>
                  <a:pt x="18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60B7966-A6A9-4B43-9567-CD4EDE7D15AA}"/>
              </a:ext>
            </a:extLst>
          </p:cNvPr>
          <p:cNvSpPr/>
          <p:nvPr/>
        </p:nvSpPr>
        <p:spPr>
          <a:xfrm>
            <a:off x="4023360" y="594360"/>
            <a:ext cx="3611880" cy="2743200"/>
          </a:xfrm>
          <a:custGeom>
            <a:avLst/>
            <a:gdLst>
              <a:gd name="connsiteX0" fmla="*/ 3611880 w 3611880"/>
              <a:gd name="connsiteY0" fmla="*/ 0 h 2743200"/>
              <a:gd name="connsiteX1" fmla="*/ 3611880 w 3611880"/>
              <a:gd name="connsiteY1" fmla="*/ 1435608 h 2743200"/>
              <a:gd name="connsiteX2" fmla="*/ 1289304 w 3611880"/>
              <a:gd name="connsiteY2" fmla="*/ 2743200 h 2743200"/>
              <a:gd name="connsiteX3" fmla="*/ 1289304 w 3611880"/>
              <a:gd name="connsiteY3" fmla="*/ 1371600 h 2743200"/>
              <a:gd name="connsiteX4" fmla="*/ 0 w 3611880"/>
              <a:gd name="connsiteY4" fmla="*/ 82296 h 2743200"/>
              <a:gd name="connsiteX5" fmla="*/ 3611880 w 3611880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880" h="2743200">
                <a:moveTo>
                  <a:pt x="3611880" y="0"/>
                </a:moveTo>
                <a:lnTo>
                  <a:pt x="3611880" y="1435608"/>
                </a:lnTo>
                <a:lnTo>
                  <a:pt x="1289304" y="2743200"/>
                </a:lnTo>
                <a:lnTo>
                  <a:pt x="1289304" y="1371600"/>
                </a:lnTo>
                <a:lnTo>
                  <a:pt x="0" y="82296"/>
                </a:lnTo>
                <a:lnTo>
                  <a:pt x="36118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Ende wechseln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717B35-17A5-4AE6-94E0-C1FC85217B96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9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8E3E5DE-4D1E-44A9-8904-C029841FCA3B}"/>
              </a:ext>
            </a:extLst>
          </p:cNvPr>
          <p:cNvSpPr/>
          <p:nvPr/>
        </p:nvSpPr>
        <p:spPr>
          <a:xfrm>
            <a:off x="5367528" y="4910328"/>
            <a:ext cx="2276856" cy="1399032"/>
          </a:xfrm>
          <a:custGeom>
            <a:avLst/>
            <a:gdLst>
              <a:gd name="connsiteX0" fmla="*/ 18288 w 2276856"/>
              <a:gd name="connsiteY0" fmla="*/ 0 h 1399032"/>
              <a:gd name="connsiteX1" fmla="*/ 2276856 w 2276856"/>
              <a:gd name="connsiteY1" fmla="*/ 0 h 1399032"/>
              <a:gd name="connsiteX2" fmla="*/ 2276856 w 2276856"/>
              <a:gd name="connsiteY2" fmla="*/ 1399032 h 1399032"/>
              <a:gd name="connsiteX3" fmla="*/ 0 w 2276856"/>
              <a:gd name="connsiteY3" fmla="*/ 1399032 h 1399032"/>
              <a:gd name="connsiteX4" fmla="*/ 18288 w 2276856"/>
              <a:gd name="connsiteY4" fmla="*/ 0 h 1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1399032">
                <a:moveTo>
                  <a:pt x="18288" y="0"/>
                </a:moveTo>
                <a:lnTo>
                  <a:pt x="2276856" y="0"/>
                </a:lnTo>
                <a:lnTo>
                  <a:pt x="2276856" y="1399032"/>
                </a:lnTo>
                <a:lnTo>
                  <a:pt x="0" y="1399032"/>
                </a:lnTo>
                <a:lnTo>
                  <a:pt x="18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60B7966-A6A9-4B43-9567-CD4EDE7D15AA}"/>
              </a:ext>
            </a:extLst>
          </p:cNvPr>
          <p:cNvSpPr/>
          <p:nvPr/>
        </p:nvSpPr>
        <p:spPr>
          <a:xfrm>
            <a:off x="4023360" y="594360"/>
            <a:ext cx="3611880" cy="2743200"/>
          </a:xfrm>
          <a:custGeom>
            <a:avLst/>
            <a:gdLst>
              <a:gd name="connsiteX0" fmla="*/ 3611880 w 3611880"/>
              <a:gd name="connsiteY0" fmla="*/ 0 h 2743200"/>
              <a:gd name="connsiteX1" fmla="*/ 3611880 w 3611880"/>
              <a:gd name="connsiteY1" fmla="*/ 1435608 h 2743200"/>
              <a:gd name="connsiteX2" fmla="*/ 1289304 w 3611880"/>
              <a:gd name="connsiteY2" fmla="*/ 2743200 h 2743200"/>
              <a:gd name="connsiteX3" fmla="*/ 1289304 w 3611880"/>
              <a:gd name="connsiteY3" fmla="*/ 1371600 h 2743200"/>
              <a:gd name="connsiteX4" fmla="*/ 0 w 3611880"/>
              <a:gd name="connsiteY4" fmla="*/ 82296 h 2743200"/>
              <a:gd name="connsiteX5" fmla="*/ 3611880 w 3611880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880" h="2743200">
                <a:moveTo>
                  <a:pt x="3611880" y="0"/>
                </a:moveTo>
                <a:lnTo>
                  <a:pt x="3611880" y="1435608"/>
                </a:lnTo>
                <a:lnTo>
                  <a:pt x="1289304" y="2743200"/>
                </a:lnTo>
                <a:lnTo>
                  <a:pt x="1289304" y="1371600"/>
                </a:lnTo>
                <a:lnTo>
                  <a:pt x="0" y="82296"/>
                </a:lnTo>
                <a:lnTo>
                  <a:pt x="361188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Zum Ende wechseln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FB83C30-A9FF-4E74-A643-FC2DF614F3D7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32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8E3E5DE-4D1E-44A9-8904-C029841FCA3B}"/>
              </a:ext>
            </a:extLst>
          </p:cNvPr>
          <p:cNvSpPr/>
          <p:nvPr/>
        </p:nvSpPr>
        <p:spPr>
          <a:xfrm>
            <a:off x="5367528" y="4910328"/>
            <a:ext cx="2276856" cy="1399032"/>
          </a:xfrm>
          <a:custGeom>
            <a:avLst/>
            <a:gdLst>
              <a:gd name="connsiteX0" fmla="*/ 18288 w 2276856"/>
              <a:gd name="connsiteY0" fmla="*/ 0 h 1399032"/>
              <a:gd name="connsiteX1" fmla="*/ 2276856 w 2276856"/>
              <a:gd name="connsiteY1" fmla="*/ 0 h 1399032"/>
              <a:gd name="connsiteX2" fmla="*/ 2276856 w 2276856"/>
              <a:gd name="connsiteY2" fmla="*/ 1399032 h 1399032"/>
              <a:gd name="connsiteX3" fmla="*/ 0 w 2276856"/>
              <a:gd name="connsiteY3" fmla="*/ 1399032 h 1399032"/>
              <a:gd name="connsiteX4" fmla="*/ 18288 w 2276856"/>
              <a:gd name="connsiteY4" fmla="*/ 0 h 1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1399032">
                <a:moveTo>
                  <a:pt x="18288" y="0"/>
                </a:moveTo>
                <a:lnTo>
                  <a:pt x="2276856" y="0"/>
                </a:lnTo>
                <a:lnTo>
                  <a:pt x="2276856" y="1399032"/>
                </a:lnTo>
                <a:lnTo>
                  <a:pt x="0" y="1399032"/>
                </a:lnTo>
                <a:lnTo>
                  <a:pt x="18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Zum Ende wechsel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8EF85A2-7BF0-4119-BC7D-3BC0F27C1EBE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D2EA099-2C28-4193-8A32-5ED14D556F70}"/>
              </a:ext>
            </a:extLst>
          </p:cNvPr>
          <p:cNvSpPr/>
          <p:nvPr/>
        </p:nvSpPr>
        <p:spPr>
          <a:xfrm>
            <a:off x="5330952" y="2029968"/>
            <a:ext cx="2295144" cy="1289304"/>
          </a:xfrm>
          <a:custGeom>
            <a:avLst/>
            <a:gdLst>
              <a:gd name="connsiteX0" fmla="*/ 0 w 2295144"/>
              <a:gd name="connsiteY0" fmla="*/ 1289304 h 1289304"/>
              <a:gd name="connsiteX1" fmla="*/ 2295144 w 2295144"/>
              <a:gd name="connsiteY1" fmla="*/ 1289304 h 1289304"/>
              <a:gd name="connsiteX2" fmla="*/ 2295144 w 2295144"/>
              <a:gd name="connsiteY2" fmla="*/ 0 h 1289304"/>
              <a:gd name="connsiteX3" fmla="*/ 0 w 2295144"/>
              <a:gd name="connsiteY3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44" h="1289304">
                <a:moveTo>
                  <a:pt x="0" y="1289304"/>
                </a:moveTo>
                <a:lnTo>
                  <a:pt x="2295144" y="1289304"/>
                </a:lnTo>
                <a:lnTo>
                  <a:pt x="2295144" y="0"/>
                </a:lnTo>
                <a:lnTo>
                  <a:pt x="0" y="1289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m End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B6284E7-35DC-42BD-9C1F-27C9E1C7A996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25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7BA2E18-284C-450E-93D8-AE3F3717E4E4}"/>
              </a:ext>
            </a:extLst>
          </p:cNvPr>
          <p:cNvSpPr/>
          <p:nvPr/>
        </p:nvSpPr>
        <p:spPr>
          <a:xfrm>
            <a:off x="7516537" y="534797"/>
            <a:ext cx="3509603" cy="3496112"/>
          </a:xfrm>
          <a:custGeom>
            <a:avLst/>
            <a:gdLst>
              <a:gd name="connsiteX0" fmla="*/ 3481431 w 3523375"/>
              <a:gd name="connsiteY0" fmla="*/ 0 h 3481431"/>
              <a:gd name="connsiteX1" fmla="*/ 0 w 3523375"/>
              <a:gd name="connsiteY1" fmla="*/ 3481431 h 3481431"/>
              <a:gd name="connsiteX2" fmla="*/ 2466363 w 3523375"/>
              <a:gd name="connsiteY2" fmla="*/ 3481431 h 3481431"/>
              <a:gd name="connsiteX3" fmla="*/ 3523375 w 3523375"/>
              <a:gd name="connsiteY3" fmla="*/ 2424419 h 3481431"/>
              <a:gd name="connsiteX4" fmla="*/ 3481431 w 3523375"/>
              <a:gd name="connsiteY4" fmla="*/ 0 h 34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375" h="3481431">
                <a:moveTo>
                  <a:pt x="3481431" y="0"/>
                </a:moveTo>
                <a:lnTo>
                  <a:pt x="0" y="3481431"/>
                </a:lnTo>
                <a:lnTo>
                  <a:pt x="2466363" y="3481431"/>
                </a:lnTo>
                <a:lnTo>
                  <a:pt x="3523375" y="2424419"/>
                </a:lnTo>
                <a:lnTo>
                  <a:pt x="34814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8" y="482364"/>
            <a:ext cx="3811106" cy="3548545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3E8C278-EACD-44DF-BB0B-D428164B7757}"/>
              </a:ext>
            </a:extLst>
          </p:cNvPr>
          <p:cNvSpPr/>
          <p:nvPr/>
        </p:nvSpPr>
        <p:spPr>
          <a:xfrm>
            <a:off x="4527551" y="3014664"/>
            <a:ext cx="2725734" cy="1012052"/>
          </a:xfrm>
          <a:custGeom>
            <a:avLst/>
            <a:gdLst>
              <a:gd name="connsiteX0" fmla="*/ 2726422 w 2726422"/>
              <a:gd name="connsiteY0" fmla="*/ 0 h 1023457"/>
              <a:gd name="connsiteX1" fmla="*/ 0 w 2726422"/>
              <a:gd name="connsiteY1" fmla="*/ 0 h 1023457"/>
              <a:gd name="connsiteX2" fmla="*/ 0 w 2726422"/>
              <a:gd name="connsiteY2" fmla="*/ 1023457 h 1023457"/>
              <a:gd name="connsiteX3" fmla="*/ 2726422 w 2726422"/>
              <a:gd name="connsiteY3" fmla="*/ 1023457 h 1023457"/>
              <a:gd name="connsiteX4" fmla="*/ 2726422 w 2726422"/>
              <a:gd name="connsiteY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22" h="1023457">
                <a:moveTo>
                  <a:pt x="2726422" y="0"/>
                </a:moveTo>
                <a:lnTo>
                  <a:pt x="0" y="0"/>
                </a:lnTo>
                <a:lnTo>
                  <a:pt x="0" y="1023457"/>
                </a:lnTo>
                <a:lnTo>
                  <a:pt x="2726422" y="1023457"/>
                </a:lnTo>
                <a:lnTo>
                  <a:pt x="27264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F7B1CB5-DCB0-45D5-B669-137C5ACC3613}"/>
              </a:ext>
            </a:extLst>
          </p:cNvPr>
          <p:cNvSpPr/>
          <p:nvPr/>
        </p:nvSpPr>
        <p:spPr>
          <a:xfrm>
            <a:off x="4530725" y="1216025"/>
            <a:ext cx="2019300" cy="857250"/>
          </a:xfrm>
          <a:custGeom>
            <a:avLst/>
            <a:gdLst>
              <a:gd name="connsiteX0" fmla="*/ 0 w 2019300"/>
              <a:gd name="connsiteY0" fmla="*/ 0 h 857250"/>
              <a:gd name="connsiteX1" fmla="*/ 0 w 2019300"/>
              <a:gd name="connsiteY1" fmla="*/ 857250 h 857250"/>
              <a:gd name="connsiteX2" fmla="*/ 1225550 w 2019300"/>
              <a:gd name="connsiteY2" fmla="*/ 857250 h 857250"/>
              <a:gd name="connsiteX3" fmla="*/ 2019300 w 2019300"/>
              <a:gd name="connsiteY3" fmla="*/ 3175 h 857250"/>
              <a:gd name="connsiteX4" fmla="*/ 0 w 20193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857250">
                <a:moveTo>
                  <a:pt x="0" y="0"/>
                </a:moveTo>
                <a:lnTo>
                  <a:pt x="0" y="857250"/>
                </a:lnTo>
                <a:lnTo>
                  <a:pt x="1225550" y="857250"/>
                </a:lnTo>
                <a:lnTo>
                  <a:pt x="2019300" y="3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m Ende wechseln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B5AA03E-2685-4DB4-9CB9-08C62B34BD0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587439-9BC4-49D7-9C66-A4CFB3A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Interaktive Schaltfläche: Zum Ende wechseln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26BC6A-605D-41F4-B70E-2A14CB633C7B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62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8" y="482365"/>
            <a:ext cx="3719512" cy="3548544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3E8C278-EACD-44DF-BB0B-D428164B7757}"/>
              </a:ext>
            </a:extLst>
          </p:cNvPr>
          <p:cNvSpPr/>
          <p:nvPr/>
        </p:nvSpPr>
        <p:spPr>
          <a:xfrm>
            <a:off x="4527551" y="3014664"/>
            <a:ext cx="2725734" cy="1012052"/>
          </a:xfrm>
          <a:custGeom>
            <a:avLst/>
            <a:gdLst>
              <a:gd name="connsiteX0" fmla="*/ 2726422 w 2726422"/>
              <a:gd name="connsiteY0" fmla="*/ 0 h 1023457"/>
              <a:gd name="connsiteX1" fmla="*/ 0 w 2726422"/>
              <a:gd name="connsiteY1" fmla="*/ 0 h 1023457"/>
              <a:gd name="connsiteX2" fmla="*/ 0 w 2726422"/>
              <a:gd name="connsiteY2" fmla="*/ 1023457 h 1023457"/>
              <a:gd name="connsiteX3" fmla="*/ 2726422 w 2726422"/>
              <a:gd name="connsiteY3" fmla="*/ 1023457 h 1023457"/>
              <a:gd name="connsiteX4" fmla="*/ 2726422 w 2726422"/>
              <a:gd name="connsiteY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22" h="1023457">
                <a:moveTo>
                  <a:pt x="2726422" y="0"/>
                </a:moveTo>
                <a:lnTo>
                  <a:pt x="0" y="0"/>
                </a:lnTo>
                <a:lnTo>
                  <a:pt x="0" y="1023457"/>
                </a:lnTo>
                <a:lnTo>
                  <a:pt x="2726422" y="1023457"/>
                </a:lnTo>
                <a:lnTo>
                  <a:pt x="27264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F7B1CB5-DCB0-45D5-B669-137C5ACC3613}"/>
              </a:ext>
            </a:extLst>
          </p:cNvPr>
          <p:cNvSpPr/>
          <p:nvPr/>
        </p:nvSpPr>
        <p:spPr>
          <a:xfrm>
            <a:off x="4530725" y="1216025"/>
            <a:ext cx="2019300" cy="857250"/>
          </a:xfrm>
          <a:custGeom>
            <a:avLst/>
            <a:gdLst>
              <a:gd name="connsiteX0" fmla="*/ 0 w 2019300"/>
              <a:gd name="connsiteY0" fmla="*/ 0 h 857250"/>
              <a:gd name="connsiteX1" fmla="*/ 0 w 2019300"/>
              <a:gd name="connsiteY1" fmla="*/ 857250 h 857250"/>
              <a:gd name="connsiteX2" fmla="*/ 1225550 w 2019300"/>
              <a:gd name="connsiteY2" fmla="*/ 857250 h 857250"/>
              <a:gd name="connsiteX3" fmla="*/ 2019300 w 2019300"/>
              <a:gd name="connsiteY3" fmla="*/ 3175 h 857250"/>
              <a:gd name="connsiteX4" fmla="*/ 0 w 20193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857250">
                <a:moveTo>
                  <a:pt x="0" y="0"/>
                </a:moveTo>
                <a:lnTo>
                  <a:pt x="0" y="857250"/>
                </a:lnTo>
                <a:lnTo>
                  <a:pt x="1225550" y="857250"/>
                </a:lnTo>
                <a:lnTo>
                  <a:pt x="2019300" y="3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m Ende wechseln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A24D3E2-43B0-4013-999F-D1AB73CC7091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08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8" y="482365"/>
            <a:ext cx="3719512" cy="3548544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3E8C278-EACD-44DF-BB0B-D428164B7757}"/>
              </a:ext>
            </a:extLst>
          </p:cNvPr>
          <p:cNvSpPr/>
          <p:nvPr/>
        </p:nvSpPr>
        <p:spPr>
          <a:xfrm>
            <a:off x="4527551" y="3014664"/>
            <a:ext cx="2725734" cy="1012052"/>
          </a:xfrm>
          <a:custGeom>
            <a:avLst/>
            <a:gdLst>
              <a:gd name="connsiteX0" fmla="*/ 2726422 w 2726422"/>
              <a:gd name="connsiteY0" fmla="*/ 0 h 1023457"/>
              <a:gd name="connsiteX1" fmla="*/ 0 w 2726422"/>
              <a:gd name="connsiteY1" fmla="*/ 0 h 1023457"/>
              <a:gd name="connsiteX2" fmla="*/ 0 w 2726422"/>
              <a:gd name="connsiteY2" fmla="*/ 1023457 h 1023457"/>
              <a:gd name="connsiteX3" fmla="*/ 2726422 w 2726422"/>
              <a:gd name="connsiteY3" fmla="*/ 1023457 h 1023457"/>
              <a:gd name="connsiteX4" fmla="*/ 2726422 w 2726422"/>
              <a:gd name="connsiteY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22" h="1023457">
                <a:moveTo>
                  <a:pt x="2726422" y="0"/>
                </a:moveTo>
                <a:lnTo>
                  <a:pt x="0" y="0"/>
                </a:lnTo>
                <a:lnTo>
                  <a:pt x="0" y="1023457"/>
                </a:lnTo>
                <a:lnTo>
                  <a:pt x="2726422" y="1023457"/>
                </a:lnTo>
                <a:lnTo>
                  <a:pt x="272642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m Ende wechseln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89D7314-3ED6-4BF3-A160-780EE76E69FF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2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83FC16-070E-4FA1-AD48-7CB08ACE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0299"/>
            <a:ext cx="9753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EE98E3E-A497-428B-A24E-47268146B0C5}"/>
              </a:ext>
            </a:extLst>
          </p:cNvPr>
          <p:cNvSpPr/>
          <p:nvPr/>
        </p:nvSpPr>
        <p:spPr>
          <a:xfrm>
            <a:off x="5748338" y="486562"/>
            <a:ext cx="1504950" cy="2528102"/>
          </a:xfrm>
          <a:custGeom>
            <a:avLst/>
            <a:gdLst>
              <a:gd name="connsiteX0" fmla="*/ 423863 w 1557338"/>
              <a:gd name="connsiteY0" fmla="*/ 2481263 h 2481263"/>
              <a:gd name="connsiteX1" fmla="*/ 1557338 w 1557338"/>
              <a:gd name="connsiteY1" fmla="*/ 2481263 h 2481263"/>
              <a:gd name="connsiteX2" fmla="*/ 1557338 w 1557338"/>
              <a:gd name="connsiteY2" fmla="*/ 0 h 2481263"/>
              <a:gd name="connsiteX3" fmla="*/ 0 w 1557338"/>
              <a:gd name="connsiteY3" fmla="*/ 1557338 h 2481263"/>
              <a:gd name="connsiteX4" fmla="*/ 423863 w 1557338"/>
              <a:gd name="connsiteY4" fmla="*/ 2481263 h 2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2481263">
                <a:moveTo>
                  <a:pt x="423863" y="2481263"/>
                </a:moveTo>
                <a:lnTo>
                  <a:pt x="1557338" y="2481263"/>
                </a:lnTo>
                <a:lnTo>
                  <a:pt x="1557338" y="0"/>
                </a:lnTo>
                <a:lnTo>
                  <a:pt x="0" y="1557338"/>
                </a:lnTo>
                <a:lnTo>
                  <a:pt x="423863" y="2481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1F0672-C02F-4FD4-BFFE-3B70644D2655}"/>
              </a:ext>
            </a:extLst>
          </p:cNvPr>
          <p:cNvSpPr/>
          <p:nvPr/>
        </p:nvSpPr>
        <p:spPr>
          <a:xfrm>
            <a:off x="7743039" y="2979421"/>
            <a:ext cx="3283101" cy="3184392"/>
          </a:xfrm>
          <a:custGeom>
            <a:avLst/>
            <a:gdLst>
              <a:gd name="connsiteX0" fmla="*/ 3192780 w 3192780"/>
              <a:gd name="connsiteY0" fmla="*/ 3177540 h 3192780"/>
              <a:gd name="connsiteX1" fmla="*/ 3192780 w 3192780"/>
              <a:gd name="connsiteY1" fmla="*/ 0 h 3192780"/>
              <a:gd name="connsiteX2" fmla="*/ 0 w 3192780"/>
              <a:gd name="connsiteY2" fmla="*/ 3192780 h 3192780"/>
              <a:gd name="connsiteX3" fmla="*/ 3192780 w 3192780"/>
              <a:gd name="connsiteY3" fmla="*/ 317754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80" h="3192780">
                <a:moveTo>
                  <a:pt x="3192780" y="3177540"/>
                </a:moveTo>
                <a:lnTo>
                  <a:pt x="3192780" y="0"/>
                </a:lnTo>
                <a:lnTo>
                  <a:pt x="0" y="3192780"/>
                </a:lnTo>
                <a:lnTo>
                  <a:pt x="3192780" y="3177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4E5FD0E-F2DC-40A3-859C-F5B08662284A}"/>
              </a:ext>
            </a:extLst>
          </p:cNvPr>
          <p:cNvSpPr/>
          <p:nvPr/>
        </p:nvSpPr>
        <p:spPr>
          <a:xfrm>
            <a:off x="3280096" y="1212849"/>
            <a:ext cx="1247454" cy="2822255"/>
          </a:xfrm>
          <a:custGeom>
            <a:avLst/>
            <a:gdLst>
              <a:gd name="connsiteX0" fmla="*/ 0 w 1244600"/>
              <a:gd name="connsiteY0" fmla="*/ 2813050 h 2813050"/>
              <a:gd name="connsiteX1" fmla="*/ 1244600 w 1244600"/>
              <a:gd name="connsiteY1" fmla="*/ 2813050 h 2813050"/>
              <a:gd name="connsiteX2" fmla="*/ 1244600 w 1244600"/>
              <a:gd name="connsiteY2" fmla="*/ 0 h 2813050"/>
              <a:gd name="connsiteX3" fmla="*/ 0 w 1244600"/>
              <a:gd name="connsiteY3" fmla="*/ 0 h 2813050"/>
              <a:gd name="connsiteX4" fmla="*/ 0 w 1244600"/>
              <a:gd name="connsiteY4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2813050">
                <a:moveTo>
                  <a:pt x="0" y="2813050"/>
                </a:moveTo>
                <a:lnTo>
                  <a:pt x="1244600" y="2813050"/>
                </a:lnTo>
                <a:lnTo>
                  <a:pt x="1244600" y="0"/>
                </a:lnTo>
                <a:lnTo>
                  <a:pt x="0" y="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4135AD5-BC88-416E-9ED1-E236AE2A48B2}"/>
              </a:ext>
            </a:extLst>
          </p:cNvPr>
          <p:cNvSpPr/>
          <p:nvPr/>
        </p:nvSpPr>
        <p:spPr>
          <a:xfrm>
            <a:off x="1082177" y="1812023"/>
            <a:ext cx="2197915" cy="4360177"/>
          </a:xfrm>
          <a:custGeom>
            <a:avLst/>
            <a:gdLst>
              <a:gd name="connsiteX0" fmla="*/ 0 w 2206304"/>
              <a:gd name="connsiteY0" fmla="*/ 0 h 4345497"/>
              <a:gd name="connsiteX1" fmla="*/ 0 w 2206304"/>
              <a:gd name="connsiteY1" fmla="*/ 4345497 h 4345497"/>
              <a:gd name="connsiteX2" fmla="*/ 1031846 w 2206304"/>
              <a:gd name="connsiteY2" fmla="*/ 4345497 h 4345497"/>
              <a:gd name="connsiteX3" fmla="*/ 2206304 w 2206304"/>
              <a:gd name="connsiteY3" fmla="*/ 3171039 h 4345497"/>
              <a:gd name="connsiteX4" fmla="*/ 2206304 w 2206304"/>
              <a:gd name="connsiteY4" fmla="*/ 2155971 h 4345497"/>
              <a:gd name="connsiteX5" fmla="*/ 0 w 2206304"/>
              <a:gd name="connsiteY5" fmla="*/ 0 h 43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304" h="4345497">
                <a:moveTo>
                  <a:pt x="0" y="0"/>
                </a:moveTo>
                <a:lnTo>
                  <a:pt x="0" y="4345497"/>
                </a:lnTo>
                <a:lnTo>
                  <a:pt x="1031846" y="4345497"/>
                </a:lnTo>
                <a:lnTo>
                  <a:pt x="2206304" y="3171039"/>
                </a:lnTo>
                <a:lnTo>
                  <a:pt x="2206304" y="2155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8503BE-0F8A-4138-ADE6-41449C5A2CAF}"/>
              </a:ext>
            </a:extLst>
          </p:cNvPr>
          <p:cNvSpPr/>
          <p:nvPr/>
        </p:nvSpPr>
        <p:spPr>
          <a:xfrm>
            <a:off x="4527550" y="4035105"/>
            <a:ext cx="3811107" cy="2137095"/>
          </a:xfrm>
          <a:custGeom>
            <a:avLst/>
            <a:gdLst>
              <a:gd name="connsiteX0" fmla="*/ 0 w 3800213"/>
              <a:gd name="connsiteY0" fmla="*/ 0 h 2147582"/>
              <a:gd name="connsiteX1" fmla="*/ 3800213 w 3800213"/>
              <a:gd name="connsiteY1" fmla="*/ 0 h 2147582"/>
              <a:gd name="connsiteX2" fmla="*/ 1652631 w 3800213"/>
              <a:gd name="connsiteY2" fmla="*/ 2147582 h 2147582"/>
              <a:gd name="connsiteX3" fmla="*/ 8389 w 3800213"/>
              <a:gd name="connsiteY3" fmla="*/ 2147582 h 2147582"/>
              <a:gd name="connsiteX4" fmla="*/ 0 w 3800213"/>
              <a:gd name="connsiteY4" fmla="*/ 0 h 2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213" h="2147582">
                <a:moveTo>
                  <a:pt x="0" y="0"/>
                </a:moveTo>
                <a:lnTo>
                  <a:pt x="3800213" y="0"/>
                </a:lnTo>
                <a:lnTo>
                  <a:pt x="1652631" y="2147582"/>
                </a:lnTo>
                <a:lnTo>
                  <a:pt x="8389" y="2147582"/>
                </a:lnTo>
                <a:cubicBezTo>
                  <a:pt x="5593" y="1431721"/>
                  <a:pt x="2796" y="7158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2552982-8483-4C32-81C3-5DB10F6CCFA1}"/>
              </a:ext>
            </a:extLst>
          </p:cNvPr>
          <p:cNvSpPr/>
          <p:nvPr/>
        </p:nvSpPr>
        <p:spPr>
          <a:xfrm>
            <a:off x="7253288" y="482365"/>
            <a:ext cx="3719512" cy="3548544"/>
          </a:xfrm>
          <a:custGeom>
            <a:avLst/>
            <a:gdLst>
              <a:gd name="connsiteX0" fmla="*/ 0 w 3783436"/>
              <a:gd name="connsiteY0" fmla="*/ 0 h 3556933"/>
              <a:gd name="connsiteX1" fmla="*/ 0 w 3783436"/>
              <a:gd name="connsiteY1" fmla="*/ 3556933 h 3556933"/>
              <a:gd name="connsiteX2" fmla="*/ 268448 w 3783436"/>
              <a:gd name="connsiteY2" fmla="*/ 3556933 h 3556933"/>
              <a:gd name="connsiteX3" fmla="*/ 3783436 w 3783436"/>
              <a:gd name="connsiteY3" fmla="*/ 41945 h 3556933"/>
              <a:gd name="connsiteX4" fmla="*/ 0 w 3783436"/>
              <a:gd name="connsiteY4" fmla="*/ 0 h 35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36" h="3556933">
                <a:moveTo>
                  <a:pt x="0" y="0"/>
                </a:moveTo>
                <a:lnTo>
                  <a:pt x="0" y="3556933"/>
                </a:lnTo>
                <a:lnTo>
                  <a:pt x="268448" y="3556933"/>
                </a:lnTo>
                <a:lnTo>
                  <a:pt x="3783436" y="41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582CC4E-AD61-41E7-8B2C-28E8AFAB6729}"/>
              </a:ext>
            </a:extLst>
          </p:cNvPr>
          <p:cNvSpPr/>
          <p:nvPr/>
        </p:nvSpPr>
        <p:spPr>
          <a:xfrm>
            <a:off x="3280092" y="482364"/>
            <a:ext cx="4003358" cy="736836"/>
          </a:xfrm>
          <a:custGeom>
            <a:avLst/>
            <a:gdLst>
              <a:gd name="connsiteX0" fmla="*/ 0 w 3993160"/>
              <a:gd name="connsiteY0" fmla="*/ 0 h 738232"/>
              <a:gd name="connsiteX1" fmla="*/ 0 w 3993160"/>
              <a:gd name="connsiteY1" fmla="*/ 738232 h 738232"/>
              <a:gd name="connsiteX2" fmla="*/ 3280096 w 3993160"/>
              <a:gd name="connsiteY2" fmla="*/ 738232 h 738232"/>
              <a:gd name="connsiteX3" fmla="*/ 3993160 w 3993160"/>
              <a:gd name="connsiteY3" fmla="*/ 0 h 738232"/>
              <a:gd name="connsiteX4" fmla="*/ 0 w 3993160"/>
              <a:gd name="connsiteY4" fmla="*/ 0 h 7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60" h="738232">
                <a:moveTo>
                  <a:pt x="0" y="0"/>
                </a:moveTo>
                <a:lnTo>
                  <a:pt x="0" y="738232"/>
                </a:lnTo>
                <a:lnTo>
                  <a:pt x="3280096" y="738232"/>
                </a:lnTo>
                <a:lnTo>
                  <a:pt x="3993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A5492D6-6D13-4712-8A1B-E58B884532CD}"/>
              </a:ext>
            </a:extLst>
          </p:cNvPr>
          <p:cNvSpPr/>
          <p:nvPr/>
        </p:nvSpPr>
        <p:spPr>
          <a:xfrm>
            <a:off x="11526472" y="6172198"/>
            <a:ext cx="665528" cy="68580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22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Breitbild</PresentationFormat>
  <Paragraphs>1</Paragraphs>
  <Slides>60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Ravie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Gerrit Heine</dc:creator>
  <cp:lastModifiedBy>Gerrit Heine</cp:lastModifiedBy>
  <cp:revision>20</cp:revision>
  <dcterms:created xsi:type="dcterms:W3CDTF">2019-07-11T19:03:28Z</dcterms:created>
  <dcterms:modified xsi:type="dcterms:W3CDTF">2019-07-13T13:16:40Z</dcterms:modified>
</cp:coreProperties>
</file>