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2"/>
  </p:notesMasterIdLst>
  <p:sldIdLst>
    <p:sldId id="260" r:id="rId2"/>
    <p:sldId id="279" r:id="rId3"/>
    <p:sldId id="258" r:id="rId4"/>
    <p:sldId id="259" r:id="rId5"/>
    <p:sldId id="266" r:id="rId6"/>
    <p:sldId id="267" r:id="rId7"/>
    <p:sldId id="280" r:id="rId8"/>
    <p:sldId id="261" r:id="rId9"/>
    <p:sldId id="262" r:id="rId10"/>
    <p:sldId id="268" r:id="rId11"/>
    <p:sldId id="278" r:id="rId12"/>
    <p:sldId id="272" r:id="rId13"/>
    <p:sldId id="275" r:id="rId14"/>
    <p:sldId id="282" r:id="rId15"/>
    <p:sldId id="264" r:id="rId16"/>
    <p:sldId id="270" r:id="rId17"/>
    <p:sldId id="276" r:id="rId18"/>
    <p:sldId id="277" r:id="rId19"/>
    <p:sldId id="274" r:id="rId20"/>
    <p:sldId id="281" r:id="rId21"/>
  </p:sldIdLst>
  <p:sldSz cx="14400213" cy="144002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34798"/>
    <a:srgbClr val="384BD8"/>
    <a:srgbClr val="25B137"/>
    <a:srgbClr val="DF57FE"/>
    <a:srgbClr val="961DF2"/>
    <a:srgbClr val="6FDC02"/>
    <a:srgbClr val="FCE202"/>
    <a:srgbClr val="FE8802"/>
    <a:srgbClr val="FF2421"/>
    <a:srgbClr val="1086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93792" autoAdjust="0"/>
  </p:normalViewPr>
  <p:slideViewPr>
    <p:cSldViewPr snapToGrid="0">
      <p:cViewPr varScale="1">
        <p:scale>
          <a:sx n="30" d="100"/>
          <a:sy n="30" d="100"/>
        </p:scale>
        <p:origin x="1848"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45EA81-FC11-4608-9796-91029F89EC8B}" type="datetimeFigureOut">
              <a:rPr lang="de-DE" smtClean="0"/>
              <a:t>15.05.2020</a:t>
            </a:fld>
            <a:endParaRPr lang="de-DE"/>
          </a:p>
        </p:txBody>
      </p:sp>
      <p:sp>
        <p:nvSpPr>
          <p:cNvPr id="4" name="Folienbildplatzhalter 3"/>
          <p:cNvSpPr>
            <a:spLocks noGrp="1" noRot="1" noChangeAspect="1"/>
          </p:cNvSpPr>
          <p:nvPr>
            <p:ph type="sldImg" idx="2"/>
          </p:nvPr>
        </p:nvSpPr>
        <p:spPr>
          <a:xfrm>
            <a:off x="1885950" y="1143000"/>
            <a:ext cx="30861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86D5DFC-2AE2-4533-996B-AAE3A6AE9684}" type="slidenum">
              <a:rPr lang="de-DE" smtClean="0"/>
              <a:t>‹Nr.›</a:t>
            </a:fld>
            <a:endParaRPr lang="de-DE"/>
          </a:p>
        </p:txBody>
      </p:sp>
    </p:spTree>
    <p:extLst>
      <p:ext uri="{BB962C8B-B14F-4D97-AF65-F5344CB8AC3E}">
        <p14:creationId xmlns:p14="http://schemas.microsoft.com/office/powerpoint/2010/main" val="25041255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080016" y="2356703"/>
            <a:ext cx="12240181" cy="5013407"/>
          </a:xfrm>
        </p:spPr>
        <p:txBody>
          <a:bodyPr anchor="b"/>
          <a:lstStyle>
            <a:lvl1pPr algn="ctr">
              <a:defRPr sz="9449"/>
            </a:lvl1pPr>
          </a:lstStyle>
          <a:p>
            <a:r>
              <a:rPr lang="de-DE"/>
              <a:t>Mastertitelformat bearbeiten</a:t>
            </a:r>
            <a:endParaRPr lang="en-US" dirty="0"/>
          </a:p>
        </p:txBody>
      </p:sp>
      <p:sp>
        <p:nvSpPr>
          <p:cNvPr id="3" name="Subtitle 2"/>
          <p:cNvSpPr>
            <a:spLocks noGrp="1"/>
          </p:cNvSpPr>
          <p:nvPr>
            <p:ph type="subTitle" idx="1"/>
          </p:nvPr>
        </p:nvSpPr>
        <p:spPr>
          <a:xfrm>
            <a:off x="1800027" y="7563446"/>
            <a:ext cx="10800160" cy="3476717"/>
          </a:xfrm>
        </p:spPr>
        <p:txBody>
          <a:bodyPr/>
          <a:lstStyle>
            <a:lvl1pPr marL="0" indent="0" algn="ctr">
              <a:buNone/>
              <a:defRPr sz="3780"/>
            </a:lvl1pPr>
            <a:lvl2pPr marL="719999" indent="0" algn="ctr">
              <a:buNone/>
              <a:defRPr sz="3150"/>
            </a:lvl2pPr>
            <a:lvl3pPr marL="1439997" indent="0" algn="ctr">
              <a:buNone/>
              <a:defRPr sz="2835"/>
            </a:lvl3pPr>
            <a:lvl4pPr marL="2159996" indent="0" algn="ctr">
              <a:buNone/>
              <a:defRPr sz="2520"/>
            </a:lvl4pPr>
            <a:lvl5pPr marL="2879994" indent="0" algn="ctr">
              <a:buNone/>
              <a:defRPr sz="2520"/>
            </a:lvl5pPr>
            <a:lvl6pPr marL="3599993" indent="0" algn="ctr">
              <a:buNone/>
              <a:defRPr sz="2520"/>
            </a:lvl6pPr>
            <a:lvl7pPr marL="4319991" indent="0" algn="ctr">
              <a:buNone/>
              <a:defRPr sz="2520"/>
            </a:lvl7pPr>
            <a:lvl8pPr marL="5039990" indent="0" algn="ctr">
              <a:buNone/>
              <a:defRPr sz="2520"/>
            </a:lvl8pPr>
            <a:lvl9pPr marL="5759988" indent="0" algn="ctr">
              <a:buNone/>
              <a:defRPr sz="252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08A10177-6AB1-403F-8A79-9D8C096A7771}" type="datetime1">
              <a:rPr lang="de-DE" smtClean="0"/>
              <a:t>15.05.2020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F93C778-0A86-47A1-A13A-FAA3C2391605}" type="slidenum">
              <a:rPr lang="de-DE" smtClean="0"/>
              <a:t>‹Nr.›</a:t>
            </a:fld>
            <a:endParaRPr lang="de-DE"/>
          </a:p>
        </p:txBody>
      </p:sp>
    </p:spTree>
    <p:extLst>
      <p:ext uri="{BB962C8B-B14F-4D97-AF65-F5344CB8AC3E}">
        <p14:creationId xmlns:p14="http://schemas.microsoft.com/office/powerpoint/2010/main" val="23813130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ADBAE13F-834E-4E58-8EBD-D422A11EDABF}" type="datetime1">
              <a:rPr lang="de-DE" smtClean="0"/>
              <a:t>15.05.2020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F93C778-0A86-47A1-A13A-FAA3C2391605}" type="slidenum">
              <a:rPr lang="de-DE" smtClean="0"/>
              <a:t>‹Nr.›</a:t>
            </a:fld>
            <a:endParaRPr lang="de-DE"/>
          </a:p>
        </p:txBody>
      </p:sp>
    </p:spTree>
    <p:extLst>
      <p:ext uri="{BB962C8B-B14F-4D97-AF65-F5344CB8AC3E}">
        <p14:creationId xmlns:p14="http://schemas.microsoft.com/office/powerpoint/2010/main" val="3521550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305153" y="766678"/>
            <a:ext cx="3105046" cy="12203515"/>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990015" y="766678"/>
            <a:ext cx="9135135" cy="12203515"/>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8DC4BCE7-CFF7-4232-9C66-35C699F1AA14}" type="datetime1">
              <a:rPr lang="de-DE" smtClean="0"/>
              <a:t>15.05.2020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F93C778-0A86-47A1-A13A-FAA3C2391605}" type="slidenum">
              <a:rPr lang="de-DE" smtClean="0"/>
              <a:t>‹Nr.›</a:t>
            </a:fld>
            <a:endParaRPr lang="de-DE"/>
          </a:p>
        </p:txBody>
      </p:sp>
    </p:spTree>
    <p:extLst>
      <p:ext uri="{BB962C8B-B14F-4D97-AF65-F5344CB8AC3E}">
        <p14:creationId xmlns:p14="http://schemas.microsoft.com/office/powerpoint/2010/main" val="30650415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021B16E-3B8A-409C-8C3A-9E0CD2ABE21F}" type="datetime1">
              <a:rPr lang="de-DE" smtClean="0"/>
              <a:t>15.05.2020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F93C778-0A86-47A1-A13A-FAA3C2391605}" type="slidenum">
              <a:rPr lang="de-DE" smtClean="0"/>
              <a:t>‹Nr.›</a:t>
            </a:fld>
            <a:endParaRPr lang="de-DE"/>
          </a:p>
        </p:txBody>
      </p:sp>
    </p:spTree>
    <p:extLst>
      <p:ext uri="{BB962C8B-B14F-4D97-AF65-F5344CB8AC3E}">
        <p14:creationId xmlns:p14="http://schemas.microsoft.com/office/powerpoint/2010/main" val="42564495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82515" y="3590057"/>
            <a:ext cx="12420184" cy="5990088"/>
          </a:xfrm>
        </p:spPr>
        <p:txBody>
          <a:bodyPr anchor="b"/>
          <a:lstStyle>
            <a:lvl1pPr>
              <a:defRPr sz="9449"/>
            </a:lvl1pPr>
          </a:lstStyle>
          <a:p>
            <a:r>
              <a:rPr lang="de-DE"/>
              <a:t>Mastertitelformat bearbeiten</a:t>
            </a:r>
            <a:endParaRPr lang="en-US" dirty="0"/>
          </a:p>
        </p:txBody>
      </p:sp>
      <p:sp>
        <p:nvSpPr>
          <p:cNvPr id="3" name="Text Placeholder 2"/>
          <p:cNvSpPr>
            <a:spLocks noGrp="1"/>
          </p:cNvSpPr>
          <p:nvPr>
            <p:ph type="body" idx="1"/>
          </p:nvPr>
        </p:nvSpPr>
        <p:spPr>
          <a:xfrm>
            <a:off x="982515" y="9636813"/>
            <a:ext cx="12420184" cy="3150046"/>
          </a:xfrm>
        </p:spPr>
        <p:txBody>
          <a:bodyPr/>
          <a:lstStyle>
            <a:lvl1pPr marL="0" indent="0">
              <a:buNone/>
              <a:defRPr sz="3780">
                <a:solidFill>
                  <a:schemeClr val="tx1"/>
                </a:solidFill>
              </a:defRPr>
            </a:lvl1pPr>
            <a:lvl2pPr marL="719999" indent="0">
              <a:buNone/>
              <a:defRPr sz="3150">
                <a:solidFill>
                  <a:schemeClr val="tx1">
                    <a:tint val="75000"/>
                  </a:schemeClr>
                </a:solidFill>
              </a:defRPr>
            </a:lvl2pPr>
            <a:lvl3pPr marL="1439997" indent="0">
              <a:buNone/>
              <a:defRPr sz="2835">
                <a:solidFill>
                  <a:schemeClr val="tx1">
                    <a:tint val="75000"/>
                  </a:schemeClr>
                </a:solidFill>
              </a:defRPr>
            </a:lvl3pPr>
            <a:lvl4pPr marL="2159996" indent="0">
              <a:buNone/>
              <a:defRPr sz="2520">
                <a:solidFill>
                  <a:schemeClr val="tx1">
                    <a:tint val="75000"/>
                  </a:schemeClr>
                </a:solidFill>
              </a:defRPr>
            </a:lvl4pPr>
            <a:lvl5pPr marL="2879994" indent="0">
              <a:buNone/>
              <a:defRPr sz="2520">
                <a:solidFill>
                  <a:schemeClr val="tx1">
                    <a:tint val="75000"/>
                  </a:schemeClr>
                </a:solidFill>
              </a:defRPr>
            </a:lvl5pPr>
            <a:lvl6pPr marL="3599993" indent="0">
              <a:buNone/>
              <a:defRPr sz="2520">
                <a:solidFill>
                  <a:schemeClr val="tx1">
                    <a:tint val="75000"/>
                  </a:schemeClr>
                </a:solidFill>
              </a:defRPr>
            </a:lvl6pPr>
            <a:lvl7pPr marL="4319991" indent="0">
              <a:buNone/>
              <a:defRPr sz="2520">
                <a:solidFill>
                  <a:schemeClr val="tx1">
                    <a:tint val="75000"/>
                  </a:schemeClr>
                </a:solidFill>
              </a:defRPr>
            </a:lvl7pPr>
            <a:lvl8pPr marL="5039990" indent="0">
              <a:buNone/>
              <a:defRPr sz="2520">
                <a:solidFill>
                  <a:schemeClr val="tx1">
                    <a:tint val="75000"/>
                  </a:schemeClr>
                </a:solidFill>
              </a:defRPr>
            </a:lvl8pPr>
            <a:lvl9pPr marL="5759988" indent="0">
              <a:buNone/>
              <a:defRPr sz="252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6D16D1B8-6AA0-4D50-9E51-F27206F12903}" type="datetime1">
              <a:rPr lang="de-DE" smtClean="0"/>
              <a:t>15.05.2020</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9F93C778-0A86-47A1-A13A-FAA3C2391605}" type="slidenum">
              <a:rPr lang="de-DE" smtClean="0"/>
              <a:t>‹Nr.›</a:t>
            </a:fld>
            <a:endParaRPr lang="de-DE"/>
          </a:p>
        </p:txBody>
      </p:sp>
    </p:spTree>
    <p:extLst>
      <p:ext uri="{BB962C8B-B14F-4D97-AF65-F5344CB8AC3E}">
        <p14:creationId xmlns:p14="http://schemas.microsoft.com/office/powerpoint/2010/main" val="3855396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990014" y="3833390"/>
            <a:ext cx="6120091" cy="913680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7290108" y="3833390"/>
            <a:ext cx="6120091" cy="913680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97216A46-7DC4-4D60-A85C-8827E5D48C0E}" type="datetime1">
              <a:rPr lang="de-DE" smtClean="0"/>
              <a:t>15.05.2020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F93C778-0A86-47A1-A13A-FAA3C2391605}" type="slidenum">
              <a:rPr lang="de-DE" smtClean="0"/>
              <a:t>‹Nr.›</a:t>
            </a:fld>
            <a:endParaRPr lang="de-DE"/>
          </a:p>
        </p:txBody>
      </p:sp>
    </p:spTree>
    <p:extLst>
      <p:ext uri="{BB962C8B-B14F-4D97-AF65-F5344CB8AC3E}">
        <p14:creationId xmlns:p14="http://schemas.microsoft.com/office/powerpoint/2010/main" val="957506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991890" y="766681"/>
            <a:ext cx="12420184" cy="2783376"/>
          </a:xfrm>
        </p:spPr>
        <p:txBody>
          <a:bodyPr/>
          <a:lstStyle/>
          <a:p>
            <a:r>
              <a:rPr lang="de-DE"/>
              <a:t>Mastertitelformat bearbeiten</a:t>
            </a:r>
            <a:endParaRPr lang="en-US" dirty="0"/>
          </a:p>
        </p:txBody>
      </p:sp>
      <p:sp>
        <p:nvSpPr>
          <p:cNvPr id="3" name="Text Placeholder 2"/>
          <p:cNvSpPr>
            <a:spLocks noGrp="1"/>
          </p:cNvSpPr>
          <p:nvPr>
            <p:ph type="body" idx="1"/>
          </p:nvPr>
        </p:nvSpPr>
        <p:spPr>
          <a:xfrm>
            <a:off x="991892" y="3530053"/>
            <a:ext cx="6091964" cy="1730025"/>
          </a:xfrm>
        </p:spPr>
        <p:txBody>
          <a:bodyPr anchor="b"/>
          <a:lstStyle>
            <a:lvl1pPr marL="0" indent="0">
              <a:buNone/>
              <a:defRPr sz="3780" b="1"/>
            </a:lvl1pPr>
            <a:lvl2pPr marL="719999" indent="0">
              <a:buNone/>
              <a:defRPr sz="3150" b="1"/>
            </a:lvl2pPr>
            <a:lvl3pPr marL="1439997" indent="0">
              <a:buNone/>
              <a:defRPr sz="2835" b="1"/>
            </a:lvl3pPr>
            <a:lvl4pPr marL="2159996" indent="0">
              <a:buNone/>
              <a:defRPr sz="2520" b="1"/>
            </a:lvl4pPr>
            <a:lvl5pPr marL="2879994" indent="0">
              <a:buNone/>
              <a:defRPr sz="2520" b="1"/>
            </a:lvl5pPr>
            <a:lvl6pPr marL="3599993" indent="0">
              <a:buNone/>
              <a:defRPr sz="2520" b="1"/>
            </a:lvl6pPr>
            <a:lvl7pPr marL="4319991" indent="0">
              <a:buNone/>
              <a:defRPr sz="2520" b="1"/>
            </a:lvl7pPr>
            <a:lvl8pPr marL="5039990" indent="0">
              <a:buNone/>
              <a:defRPr sz="2520" b="1"/>
            </a:lvl8pPr>
            <a:lvl9pPr marL="5759988" indent="0">
              <a:buNone/>
              <a:defRPr sz="2520" b="1"/>
            </a:lvl9pPr>
          </a:lstStyle>
          <a:p>
            <a:pPr lvl="0"/>
            <a:r>
              <a:rPr lang="de-DE"/>
              <a:t>Mastertextformat bearbeiten</a:t>
            </a:r>
          </a:p>
        </p:txBody>
      </p:sp>
      <p:sp>
        <p:nvSpPr>
          <p:cNvPr id="4" name="Content Placeholder 3"/>
          <p:cNvSpPr>
            <a:spLocks noGrp="1"/>
          </p:cNvSpPr>
          <p:nvPr>
            <p:ph sz="half" idx="2"/>
          </p:nvPr>
        </p:nvSpPr>
        <p:spPr>
          <a:xfrm>
            <a:off x="991892" y="5260078"/>
            <a:ext cx="6091964" cy="773678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7290109" y="3530053"/>
            <a:ext cx="6121966" cy="1730025"/>
          </a:xfrm>
        </p:spPr>
        <p:txBody>
          <a:bodyPr anchor="b"/>
          <a:lstStyle>
            <a:lvl1pPr marL="0" indent="0">
              <a:buNone/>
              <a:defRPr sz="3780" b="1"/>
            </a:lvl1pPr>
            <a:lvl2pPr marL="719999" indent="0">
              <a:buNone/>
              <a:defRPr sz="3150" b="1"/>
            </a:lvl2pPr>
            <a:lvl3pPr marL="1439997" indent="0">
              <a:buNone/>
              <a:defRPr sz="2835" b="1"/>
            </a:lvl3pPr>
            <a:lvl4pPr marL="2159996" indent="0">
              <a:buNone/>
              <a:defRPr sz="2520" b="1"/>
            </a:lvl4pPr>
            <a:lvl5pPr marL="2879994" indent="0">
              <a:buNone/>
              <a:defRPr sz="2520" b="1"/>
            </a:lvl5pPr>
            <a:lvl6pPr marL="3599993" indent="0">
              <a:buNone/>
              <a:defRPr sz="2520" b="1"/>
            </a:lvl6pPr>
            <a:lvl7pPr marL="4319991" indent="0">
              <a:buNone/>
              <a:defRPr sz="2520" b="1"/>
            </a:lvl7pPr>
            <a:lvl8pPr marL="5039990" indent="0">
              <a:buNone/>
              <a:defRPr sz="2520" b="1"/>
            </a:lvl8pPr>
            <a:lvl9pPr marL="5759988" indent="0">
              <a:buNone/>
              <a:defRPr sz="2520" b="1"/>
            </a:lvl9pPr>
          </a:lstStyle>
          <a:p>
            <a:pPr lvl="0"/>
            <a:r>
              <a:rPr lang="de-DE"/>
              <a:t>Mastertextformat bearbeiten</a:t>
            </a:r>
          </a:p>
        </p:txBody>
      </p:sp>
      <p:sp>
        <p:nvSpPr>
          <p:cNvPr id="6" name="Content Placeholder 5"/>
          <p:cNvSpPr>
            <a:spLocks noGrp="1"/>
          </p:cNvSpPr>
          <p:nvPr>
            <p:ph sz="quarter" idx="4"/>
          </p:nvPr>
        </p:nvSpPr>
        <p:spPr>
          <a:xfrm>
            <a:off x="7290109" y="5260078"/>
            <a:ext cx="6121966" cy="773678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79551AD3-C3B6-4977-9CBE-E469CEEA2A22}" type="datetime1">
              <a:rPr lang="de-DE" smtClean="0"/>
              <a:t>15.05.2020</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9F93C778-0A86-47A1-A13A-FAA3C2391605}" type="slidenum">
              <a:rPr lang="de-DE" smtClean="0"/>
              <a:t>‹Nr.›</a:t>
            </a:fld>
            <a:endParaRPr lang="de-DE"/>
          </a:p>
        </p:txBody>
      </p:sp>
    </p:spTree>
    <p:extLst>
      <p:ext uri="{BB962C8B-B14F-4D97-AF65-F5344CB8AC3E}">
        <p14:creationId xmlns:p14="http://schemas.microsoft.com/office/powerpoint/2010/main" val="2823910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52F9ACFA-3FFB-4A86-8079-F949180F2257}" type="datetime1">
              <a:rPr lang="de-DE" smtClean="0"/>
              <a:t>15.05.2020</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9F93C778-0A86-47A1-A13A-FAA3C2391605}" type="slidenum">
              <a:rPr lang="de-DE" smtClean="0"/>
              <a:t>‹Nr.›</a:t>
            </a:fld>
            <a:endParaRPr lang="de-DE"/>
          </a:p>
        </p:txBody>
      </p:sp>
    </p:spTree>
    <p:extLst>
      <p:ext uri="{BB962C8B-B14F-4D97-AF65-F5344CB8AC3E}">
        <p14:creationId xmlns:p14="http://schemas.microsoft.com/office/powerpoint/2010/main" val="1959320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FC475B-6792-4055-801C-7ACBB715ABB3}" type="datetime1">
              <a:rPr lang="de-DE" smtClean="0"/>
              <a:t>15.05.2020</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9F93C778-0A86-47A1-A13A-FAA3C2391605}" type="slidenum">
              <a:rPr lang="de-DE" smtClean="0"/>
              <a:t>‹Nr.›</a:t>
            </a:fld>
            <a:endParaRPr lang="de-DE"/>
          </a:p>
        </p:txBody>
      </p:sp>
    </p:spTree>
    <p:extLst>
      <p:ext uri="{BB962C8B-B14F-4D97-AF65-F5344CB8AC3E}">
        <p14:creationId xmlns:p14="http://schemas.microsoft.com/office/powerpoint/2010/main" val="4081575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91890" y="960014"/>
            <a:ext cx="4644444" cy="3360050"/>
          </a:xfrm>
        </p:spPr>
        <p:txBody>
          <a:bodyPr anchor="b"/>
          <a:lstStyle>
            <a:lvl1pPr>
              <a:defRPr sz="5039"/>
            </a:lvl1pPr>
          </a:lstStyle>
          <a:p>
            <a:r>
              <a:rPr lang="de-DE"/>
              <a:t>Mastertitelformat bearbeiten</a:t>
            </a:r>
            <a:endParaRPr lang="en-US" dirty="0"/>
          </a:p>
        </p:txBody>
      </p:sp>
      <p:sp>
        <p:nvSpPr>
          <p:cNvPr id="3" name="Content Placeholder 2"/>
          <p:cNvSpPr>
            <a:spLocks noGrp="1"/>
          </p:cNvSpPr>
          <p:nvPr>
            <p:ph idx="1"/>
          </p:nvPr>
        </p:nvSpPr>
        <p:spPr>
          <a:xfrm>
            <a:off x="6121966" y="2073367"/>
            <a:ext cx="7290108" cy="10233485"/>
          </a:xfrm>
        </p:spPr>
        <p:txBody>
          <a:bodyPr/>
          <a:lstStyle>
            <a:lvl1pPr>
              <a:defRPr sz="5039"/>
            </a:lvl1pPr>
            <a:lvl2pPr>
              <a:defRPr sz="4409"/>
            </a:lvl2pPr>
            <a:lvl3pPr>
              <a:defRPr sz="3780"/>
            </a:lvl3pPr>
            <a:lvl4pPr>
              <a:defRPr sz="3150"/>
            </a:lvl4pPr>
            <a:lvl5pPr>
              <a:defRPr sz="3150"/>
            </a:lvl5pPr>
            <a:lvl6pPr>
              <a:defRPr sz="3150"/>
            </a:lvl6pPr>
            <a:lvl7pPr>
              <a:defRPr sz="3150"/>
            </a:lvl7pPr>
            <a:lvl8pPr>
              <a:defRPr sz="3150"/>
            </a:lvl8pPr>
            <a:lvl9pPr>
              <a:defRPr sz="315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991890" y="4320064"/>
            <a:ext cx="4644444" cy="8003453"/>
          </a:xfrm>
        </p:spPr>
        <p:txBody>
          <a:bodyPr/>
          <a:lstStyle>
            <a:lvl1pPr marL="0" indent="0">
              <a:buNone/>
              <a:defRPr sz="2520"/>
            </a:lvl1pPr>
            <a:lvl2pPr marL="719999" indent="0">
              <a:buNone/>
              <a:defRPr sz="2205"/>
            </a:lvl2pPr>
            <a:lvl3pPr marL="1439997" indent="0">
              <a:buNone/>
              <a:defRPr sz="1890"/>
            </a:lvl3pPr>
            <a:lvl4pPr marL="2159996" indent="0">
              <a:buNone/>
              <a:defRPr sz="1575"/>
            </a:lvl4pPr>
            <a:lvl5pPr marL="2879994" indent="0">
              <a:buNone/>
              <a:defRPr sz="1575"/>
            </a:lvl5pPr>
            <a:lvl6pPr marL="3599993" indent="0">
              <a:buNone/>
              <a:defRPr sz="1575"/>
            </a:lvl6pPr>
            <a:lvl7pPr marL="4319991" indent="0">
              <a:buNone/>
              <a:defRPr sz="1575"/>
            </a:lvl7pPr>
            <a:lvl8pPr marL="5039990" indent="0">
              <a:buNone/>
              <a:defRPr sz="1575"/>
            </a:lvl8pPr>
            <a:lvl9pPr marL="5759988" indent="0">
              <a:buNone/>
              <a:defRPr sz="1575"/>
            </a:lvl9pPr>
          </a:lstStyle>
          <a:p>
            <a:pPr lvl="0"/>
            <a:r>
              <a:rPr lang="de-DE"/>
              <a:t>Mastertextformat bearbeiten</a:t>
            </a:r>
          </a:p>
        </p:txBody>
      </p:sp>
      <p:sp>
        <p:nvSpPr>
          <p:cNvPr id="5" name="Date Placeholder 4"/>
          <p:cNvSpPr>
            <a:spLocks noGrp="1"/>
          </p:cNvSpPr>
          <p:nvPr>
            <p:ph type="dt" sz="half" idx="10"/>
          </p:nvPr>
        </p:nvSpPr>
        <p:spPr/>
        <p:txBody>
          <a:bodyPr/>
          <a:lstStyle/>
          <a:p>
            <a:fld id="{522B312C-7E7B-4D73-B972-CC52B731EDFA}" type="datetime1">
              <a:rPr lang="de-DE" smtClean="0"/>
              <a:t>15.05.2020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F93C778-0A86-47A1-A13A-FAA3C2391605}" type="slidenum">
              <a:rPr lang="de-DE" smtClean="0"/>
              <a:t>‹Nr.›</a:t>
            </a:fld>
            <a:endParaRPr lang="de-DE"/>
          </a:p>
        </p:txBody>
      </p:sp>
    </p:spTree>
    <p:extLst>
      <p:ext uri="{BB962C8B-B14F-4D97-AF65-F5344CB8AC3E}">
        <p14:creationId xmlns:p14="http://schemas.microsoft.com/office/powerpoint/2010/main" val="21905629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991890" y="960014"/>
            <a:ext cx="4644444" cy="3360050"/>
          </a:xfrm>
        </p:spPr>
        <p:txBody>
          <a:bodyPr anchor="b"/>
          <a:lstStyle>
            <a:lvl1pPr>
              <a:defRPr sz="5039"/>
            </a:lvl1pPr>
          </a:lstStyle>
          <a:p>
            <a:r>
              <a:rPr lang="de-DE"/>
              <a:t>Mastertitelformat bearbeiten</a:t>
            </a:r>
            <a:endParaRPr lang="en-US" dirty="0"/>
          </a:p>
        </p:txBody>
      </p:sp>
      <p:sp>
        <p:nvSpPr>
          <p:cNvPr id="3" name="Picture Placeholder 2"/>
          <p:cNvSpPr>
            <a:spLocks noGrp="1" noChangeAspect="1"/>
          </p:cNvSpPr>
          <p:nvPr>
            <p:ph type="pic" idx="1"/>
          </p:nvPr>
        </p:nvSpPr>
        <p:spPr>
          <a:xfrm>
            <a:off x="6121966" y="2073367"/>
            <a:ext cx="7290108" cy="10233485"/>
          </a:xfrm>
        </p:spPr>
        <p:txBody>
          <a:bodyPr anchor="t"/>
          <a:lstStyle>
            <a:lvl1pPr marL="0" indent="0">
              <a:buNone/>
              <a:defRPr sz="5039"/>
            </a:lvl1pPr>
            <a:lvl2pPr marL="719999" indent="0">
              <a:buNone/>
              <a:defRPr sz="4409"/>
            </a:lvl2pPr>
            <a:lvl3pPr marL="1439997" indent="0">
              <a:buNone/>
              <a:defRPr sz="3780"/>
            </a:lvl3pPr>
            <a:lvl4pPr marL="2159996" indent="0">
              <a:buNone/>
              <a:defRPr sz="3150"/>
            </a:lvl4pPr>
            <a:lvl5pPr marL="2879994" indent="0">
              <a:buNone/>
              <a:defRPr sz="3150"/>
            </a:lvl5pPr>
            <a:lvl6pPr marL="3599993" indent="0">
              <a:buNone/>
              <a:defRPr sz="3150"/>
            </a:lvl6pPr>
            <a:lvl7pPr marL="4319991" indent="0">
              <a:buNone/>
              <a:defRPr sz="3150"/>
            </a:lvl7pPr>
            <a:lvl8pPr marL="5039990" indent="0">
              <a:buNone/>
              <a:defRPr sz="3150"/>
            </a:lvl8pPr>
            <a:lvl9pPr marL="5759988" indent="0">
              <a:buNone/>
              <a:defRPr sz="3150"/>
            </a:lvl9pPr>
          </a:lstStyle>
          <a:p>
            <a:r>
              <a:rPr lang="de-DE"/>
              <a:t>Bild durch Klicken auf Symbol hinzufügen</a:t>
            </a:r>
            <a:endParaRPr lang="en-US" dirty="0"/>
          </a:p>
        </p:txBody>
      </p:sp>
      <p:sp>
        <p:nvSpPr>
          <p:cNvPr id="4" name="Text Placeholder 3"/>
          <p:cNvSpPr>
            <a:spLocks noGrp="1"/>
          </p:cNvSpPr>
          <p:nvPr>
            <p:ph type="body" sz="half" idx="2"/>
          </p:nvPr>
        </p:nvSpPr>
        <p:spPr>
          <a:xfrm>
            <a:off x="991890" y="4320064"/>
            <a:ext cx="4644444" cy="8003453"/>
          </a:xfrm>
        </p:spPr>
        <p:txBody>
          <a:bodyPr/>
          <a:lstStyle>
            <a:lvl1pPr marL="0" indent="0">
              <a:buNone/>
              <a:defRPr sz="2520"/>
            </a:lvl1pPr>
            <a:lvl2pPr marL="719999" indent="0">
              <a:buNone/>
              <a:defRPr sz="2205"/>
            </a:lvl2pPr>
            <a:lvl3pPr marL="1439997" indent="0">
              <a:buNone/>
              <a:defRPr sz="1890"/>
            </a:lvl3pPr>
            <a:lvl4pPr marL="2159996" indent="0">
              <a:buNone/>
              <a:defRPr sz="1575"/>
            </a:lvl4pPr>
            <a:lvl5pPr marL="2879994" indent="0">
              <a:buNone/>
              <a:defRPr sz="1575"/>
            </a:lvl5pPr>
            <a:lvl6pPr marL="3599993" indent="0">
              <a:buNone/>
              <a:defRPr sz="1575"/>
            </a:lvl6pPr>
            <a:lvl7pPr marL="4319991" indent="0">
              <a:buNone/>
              <a:defRPr sz="1575"/>
            </a:lvl7pPr>
            <a:lvl8pPr marL="5039990" indent="0">
              <a:buNone/>
              <a:defRPr sz="1575"/>
            </a:lvl8pPr>
            <a:lvl9pPr marL="5759988" indent="0">
              <a:buNone/>
              <a:defRPr sz="1575"/>
            </a:lvl9pPr>
          </a:lstStyle>
          <a:p>
            <a:pPr lvl="0"/>
            <a:r>
              <a:rPr lang="de-DE"/>
              <a:t>Mastertextformat bearbeiten</a:t>
            </a:r>
          </a:p>
        </p:txBody>
      </p:sp>
      <p:sp>
        <p:nvSpPr>
          <p:cNvPr id="5" name="Date Placeholder 4"/>
          <p:cNvSpPr>
            <a:spLocks noGrp="1"/>
          </p:cNvSpPr>
          <p:nvPr>
            <p:ph type="dt" sz="half" idx="10"/>
          </p:nvPr>
        </p:nvSpPr>
        <p:spPr/>
        <p:txBody>
          <a:bodyPr/>
          <a:lstStyle/>
          <a:p>
            <a:fld id="{2ECD89A7-B8DC-4798-84B5-B55A8A3ADB91}" type="datetime1">
              <a:rPr lang="de-DE" smtClean="0"/>
              <a:t>15.05.2020</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9F93C778-0A86-47A1-A13A-FAA3C2391605}" type="slidenum">
              <a:rPr lang="de-DE" smtClean="0"/>
              <a:t>‹Nr.›</a:t>
            </a:fld>
            <a:endParaRPr lang="de-DE"/>
          </a:p>
        </p:txBody>
      </p:sp>
    </p:spTree>
    <p:extLst>
      <p:ext uri="{BB962C8B-B14F-4D97-AF65-F5344CB8AC3E}">
        <p14:creationId xmlns:p14="http://schemas.microsoft.com/office/powerpoint/2010/main" val="27490042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90015" y="766681"/>
            <a:ext cx="12420184" cy="2783376"/>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990015" y="3833390"/>
            <a:ext cx="12420184" cy="9136803"/>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990015" y="13346867"/>
            <a:ext cx="3240048" cy="766678"/>
          </a:xfrm>
          <a:prstGeom prst="rect">
            <a:avLst/>
          </a:prstGeom>
        </p:spPr>
        <p:txBody>
          <a:bodyPr vert="horz" lIns="91440" tIns="45720" rIns="91440" bIns="45720" rtlCol="0" anchor="ctr"/>
          <a:lstStyle>
            <a:lvl1pPr algn="l">
              <a:defRPr sz="1890">
                <a:solidFill>
                  <a:schemeClr val="tx1">
                    <a:tint val="75000"/>
                  </a:schemeClr>
                </a:solidFill>
              </a:defRPr>
            </a:lvl1pPr>
          </a:lstStyle>
          <a:p>
            <a:fld id="{465185AF-0A02-476C-9EC6-EB8E23BAC53D}" type="datetime1">
              <a:rPr lang="de-DE" smtClean="0"/>
              <a:t>15.05.2020</a:t>
            </a:fld>
            <a:endParaRPr lang="de-DE"/>
          </a:p>
        </p:txBody>
      </p:sp>
      <p:sp>
        <p:nvSpPr>
          <p:cNvPr id="5" name="Footer Placeholder 4"/>
          <p:cNvSpPr>
            <a:spLocks noGrp="1"/>
          </p:cNvSpPr>
          <p:nvPr>
            <p:ph type="ftr" sz="quarter" idx="3"/>
          </p:nvPr>
        </p:nvSpPr>
        <p:spPr>
          <a:xfrm>
            <a:off x="4770071" y="13346867"/>
            <a:ext cx="4860072" cy="766678"/>
          </a:xfrm>
          <a:prstGeom prst="rect">
            <a:avLst/>
          </a:prstGeom>
        </p:spPr>
        <p:txBody>
          <a:bodyPr vert="horz" lIns="91440" tIns="45720" rIns="91440" bIns="45720" rtlCol="0" anchor="ctr"/>
          <a:lstStyle>
            <a:lvl1pPr algn="ctr">
              <a:defRPr sz="189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10170150" y="13346867"/>
            <a:ext cx="3240048" cy="766678"/>
          </a:xfrm>
          <a:prstGeom prst="rect">
            <a:avLst/>
          </a:prstGeom>
        </p:spPr>
        <p:txBody>
          <a:bodyPr vert="horz" lIns="91440" tIns="45720" rIns="91440" bIns="45720" rtlCol="0" anchor="ctr"/>
          <a:lstStyle>
            <a:lvl1pPr algn="r">
              <a:defRPr sz="2800">
                <a:solidFill>
                  <a:schemeClr val="bg1"/>
                </a:solidFill>
              </a:defRPr>
            </a:lvl1pPr>
          </a:lstStyle>
          <a:p>
            <a:fld id="{9F93C778-0A86-47A1-A13A-FAA3C2391605}" type="slidenum">
              <a:rPr lang="de-DE" smtClean="0"/>
              <a:pPr/>
              <a:t>‹Nr.›</a:t>
            </a:fld>
            <a:endParaRPr lang="de-DE"/>
          </a:p>
        </p:txBody>
      </p:sp>
    </p:spTree>
    <p:extLst>
      <p:ext uri="{BB962C8B-B14F-4D97-AF65-F5344CB8AC3E}">
        <p14:creationId xmlns:p14="http://schemas.microsoft.com/office/powerpoint/2010/main" val="212192197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1439997" rtl="0" eaLnBrk="1" latinLnBrk="0" hangingPunct="1">
        <a:lnSpc>
          <a:spcPct val="90000"/>
        </a:lnSpc>
        <a:spcBef>
          <a:spcPct val="0"/>
        </a:spcBef>
        <a:buNone/>
        <a:defRPr sz="6929" kern="1200">
          <a:solidFill>
            <a:schemeClr val="tx1"/>
          </a:solidFill>
          <a:latin typeface="+mj-lt"/>
          <a:ea typeface="+mj-ea"/>
          <a:cs typeface="+mj-cs"/>
        </a:defRPr>
      </a:lvl1pPr>
    </p:titleStyle>
    <p:bodyStyle>
      <a:lvl1pPr marL="359999" indent="-359999" algn="l" defTabSz="1439997" rtl="0" eaLnBrk="1" latinLnBrk="0" hangingPunct="1">
        <a:lnSpc>
          <a:spcPct val="90000"/>
        </a:lnSpc>
        <a:spcBef>
          <a:spcPts val="1575"/>
        </a:spcBef>
        <a:buFont typeface="Arial" panose="020B0604020202020204" pitchFamily="34" charset="0"/>
        <a:buChar char="•"/>
        <a:defRPr sz="4409" kern="1200">
          <a:solidFill>
            <a:schemeClr val="tx1"/>
          </a:solidFill>
          <a:latin typeface="+mn-lt"/>
          <a:ea typeface="+mn-ea"/>
          <a:cs typeface="+mn-cs"/>
        </a:defRPr>
      </a:lvl1pPr>
      <a:lvl2pPr marL="1079998" indent="-359999" algn="l" defTabSz="1439997" rtl="0" eaLnBrk="1" latinLnBrk="0" hangingPunct="1">
        <a:lnSpc>
          <a:spcPct val="90000"/>
        </a:lnSpc>
        <a:spcBef>
          <a:spcPts val="787"/>
        </a:spcBef>
        <a:buFont typeface="Arial" panose="020B0604020202020204" pitchFamily="34" charset="0"/>
        <a:buChar char="•"/>
        <a:defRPr sz="3780" kern="1200">
          <a:solidFill>
            <a:schemeClr val="tx1"/>
          </a:solidFill>
          <a:latin typeface="+mn-lt"/>
          <a:ea typeface="+mn-ea"/>
          <a:cs typeface="+mn-cs"/>
        </a:defRPr>
      </a:lvl2pPr>
      <a:lvl3pPr marL="1799996" indent="-359999" algn="l" defTabSz="1439997" rtl="0" eaLnBrk="1" latinLnBrk="0" hangingPunct="1">
        <a:lnSpc>
          <a:spcPct val="90000"/>
        </a:lnSpc>
        <a:spcBef>
          <a:spcPts val="787"/>
        </a:spcBef>
        <a:buFont typeface="Arial" panose="020B0604020202020204" pitchFamily="34" charset="0"/>
        <a:buChar char="•"/>
        <a:defRPr sz="3150" kern="1200">
          <a:solidFill>
            <a:schemeClr val="tx1"/>
          </a:solidFill>
          <a:latin typeface="+mn-lt"/>
          <a:ea typeface="+mn-ea"/>
          <a:cs typeface="+mn-cs"/>
        </a:defRPr>
      </a:lvl3pPr>
      <a:lvl4pPr marL="2519995"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4pPr>
      <a:lvl5pPr marL="3239994"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5pPr>
      <a:lvl6pPr marL="3959992"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6pPr>
      <a:lvl7pPr marL="4679991"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7pPr>
      <a:lvl8pPr marL="5399989"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8pPr>
      <a:lvl9pPr marL="6119988" indent="-359999" algn="l" defTabSz="1439997" rtl="0" eaLnBrk="1" latinLnBrk="0" hangingPunct="1">
        <a:lnSpc>
          <a:spcPct val="90000"/>
        </a:lnSpc>
        <a:spcBef>
          <a:spcPts val="787"/>
        </a:spcBef>
        <a:buFont typeface="Arial" panose="020B0604020202020204" pitchFamily="34" charset="0"/>
        <a:buChar char="•"/>
        <a:defRPr sz="2835" kern="1200">
          <a:solidFill>
            <a:schemeClr val="tx1"/>
          </a:solidFill>
          <a:latin typeface="+mn-lt"/>
          <a:ea typeface="+mn-ea"/>
          <a:cs typeface="+mn-cs"/>
        </a:defRPr>
      </a:lvl9pPr>
    </p:bodyStyle>
    <p:otherStyle>
      <a:defPPr>
        <a:defRPr lang="en-US"/>
      </a:defPPr>
      <a:lvl1pPr marL="0" algn="l" defTabSz="1439997" rtl="0" eaLnBrk="1" latinLnBrk="0" hangingPunct="1">
        <a:defRPr sz="2835" kern="1200">
          <a:solidFill>
            <a:schemeClr val="tx1"/>
          </a:solidFill>
          <a:latin typeface="+mn-lt"/>
          <a:ea typeface="+mn-ea"/>
          <a:cs typeface="+mn-cs"/>
        </a:defRPr>
      </a:lvl1pPr>
      <a:lvl2pPr marL="719999" algn="l" defTabSz="1439997" rtl="0" eaLnBrk="1" latinLnBrk="0" hangingPunct="1">
        <a:defRPr sz="2835" kern="1200">
          <a:solidFill>
            <a:schemeClr val="tx1"/>
          </a:solidFill>
          <a:latin typeface="+mn-lt"/>
          <a:ea typeface="+mn-ea"/>
          <a:cs typeface="+mn-cs"/>
        </a:defRPr>
      </a:lvl2pPr>
      <a:lvl3pPr marL="1439997" algn="l" defTabSz="1439997" rtl="0" eaLnBrk="1" latinLnBrk="0" hangingPunct="1">
        <a:defRPr sz="2835" kern="1200">
          <a:solidFill>
            <a:schemeClr val="tx1"/>
          </a:solidFill>
          <a:latin typeface="+mn-lt"/>
          <a:ea typeface="+mn-ea"/>
          <a:cs typeface="+mn-cs"/>
        </a:defRPr>
      </a:lvl3pPr>
      <a:lvl4pPr marL="2159996" algn="l" defTabSz="1439997" rtl="0" eaLnBrk="1" latinLnBrk="0" hangingPunct="1">
        <a:defRPr sz="2835" kern="1200">
          <a:solidFill>
            <a:schemeClr val="tx1"/>
          </a:solidFill>
          <a:latin typeface="+mn-lt"/>
          <a:ea typeface="+mn-ea"/>
          <a:cs typeface="+mn-cs"/>
        </a:defRPr>
      </a:lvl4pPr>
      <a:lvl5pPr marL="2879994" algn="l" defTabSz="1439997" rtl="0" eaLnBrk="1" latinLnBrk="0" hangingPunct="1">
        <a:defRPr sz="2835" kern="1200">
          <a:solidFill>
            <a:schemeClr val="tx1"/>
          </a:solidFill>
          <a:latin typeface="+mn-lt"/>
          <a:ea typeface="+mn-ea"/>
          <a:cs typeface="+mn-cs"/>
        </a:defRPr>
      </a:lvl5pPr>
      <a:lvl6pPr marL="3599993" algn="l" defTabSz="1439997" rtl="0" eaLnBrk="1" latinLnBrk="0" hangingPunct="1">
        <a:defRPr sz="2835" kern="1200">
          <a:solidFill>
            <a:schemeClr val="tx1"/>
          </a:solidFill>
          <a:latin typeface="+mn-lt"/>
          <a:ea typeface="+mn-ea"/>
          <a:cs typeface="+mn-cs"/>
        </a:defRPr>
      </a:lvl6pPr>
      <a:lvl7pPr marL="4319991" algn="l" defTabSz="1439997" rtl="0" eaLnBrk="1" latinLnBrk="0" hangingPunct="1">
        <a:defRPr sz="2835" kern="1200">
          <a:solidFill>
            <a:schemeClr val="tx1"/>
          </a:solidFill>
          <a:latin typeface="+mn-lt"/>
          <a:ea typeface="+mn-ea"/>
          <a:cs typeface="+mn-cs"/>
        </a:defRPr>
      </a:lvl7pPr>
      <a:lvl8pPr marL="5039990" algn="l" defTabSz="1439997" rtl="0" eaLnBrk="1" latinLnBrk="0" hangingPunct="1">
        <a:defRPr sz="2835" kern="1200">
          <a:solidFill>
            <a:schemeClr val="tx1"/>
          </a:solidFill>
          <a:latin typeface="+mn-lt"/>
          <a:ea typeface="+mn-ea"/>
          <a:cs typeface="+mn-cs"/>
        </a:defRPr>
      </a:lvl8pPr>
      <a:lvl9pPr marL="5759988" algn="l" defTabSz="1439997" rtl="0" eaLnBrk="1" latinLnBrk="0" hangingPunct="1">
        <a:defRPr sz="28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0347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7" y="258416"/>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Grafik 6">
            <a:extLst>
              <a:ext uri="{FF2B5EF4-FFF2-40B4-BE49-F238E27FC236}">
                <a16:creationId xmlns:a16="http://schemas.microsoft.com/office/drawing/2014/main" id="{E3649CB6-1681-47EA-928C-BC7926CB264E}"/>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8" name="Grafik 7">
            <a:extLst>
              <a:ext uri="{FF2B5EF4-FFF2-40B4-BE49-F238E27FC236}">
                <a16:creationId xmlns:a16="http://schemas.microsoft.com/office/drawing/2014/main" id="{FB9F475C-5E15-4AF2-AE87-833DCFF4DF5F}"/>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815010" y="418863"/>
            <a:ext cx="12770192" cy="11603176"/>
          </a:xfrm>
          <a:prstGeom prst="rect">
            <a:avLst/>
          </a:prstGeom>
          <a:noFill/>
        </p:spPr>
        <p:txBody>
          <a:bodyPr wrap="square" rtlCol="0">
            <a:spAutoFit/>
          </a:bodyPr>
          <a:lstStyle/>
          <a:p>
            <a:pPr algn="ctr"/>
            <a:r>
              <a:rPr lang="de-DE" sz="4400" b="1" dirty="0">
                <a:latin typeface="Yanone Kaffeesatz Bold" panose="02000000000000000000" pitchFamily="50" charset="0"/>
              </a:rPr>
              <a:t>Der Kuckuck</a:t>
            </a:r>
          </a:p>
          <a:p>
            <a:pPr algn="ctr"/>
            <a:r>
              <a:rPr lang="de-DE" sz="4400" dirty="0">
                <a:latin typeface="Yanone Kaffeesatz Regular" panose="02000000000000000000" pitchFamily="50" charset="0"/>
              </a:rPr>
              <a:t>Auf eurem Weg durch den Wald hört ihr allerlei komische Geräusche. Plötzlich kommt ihr an einen Baum in den eine verschlossene Tür eingelassen ist. Oberhalb der Tür hängt eine Kuckucksuhr. Als ihr euch der Tür nähert springt das Vögelchen in der Uhr immer wieder aus seinem Häuschen und krächzt dabei aufgeregt und hastig einen sehr mysteriösen und geheimnisvollen Satz.</a:t>
            </a:r>
          </a:p>
          <a:p>
            <a:pPr algn="ctr"/>
            <a:r>
              <a:rPr lang="de-DE" sz="4400" dirty="0">
                <a:latin typeface="Yanone Kaffeesatz Regular" panose="02000000000000000000" pitchFamily="50" charset="0"/>
              </a:rPr>
              <a:t>Ihr merkt schnell, der „Psycho- Vogel“ will, euch mit diesem Satz irgendetwas sagen, aber ihr könnt ihn beim besten Willen nicht verstehen. Da hilft nur eins, der Kuckuck braucht dringend etwas Ruhe. Denn der Satz wird immer verwirrender, je länger ihr vor ihm steht und ihm zuhört. Beeilt euch also den Vogel zu beruhigen und den Satz zu verstehen. Was ihr verstehen könnt ist, dass er irgendwas von drei Zahlen krächzt. Ihr müsst also schleunigst schauen, dass der Kuckuck zur Ruhe kommt, dadurch entspannt wird und die Zahlen so sagt, dass ihr sie verstehen könnt. Habt ihr alle drei Zahlen verstanden, dann habt ihr auch den Code, der euch die verschlossene Tür unten am Baum öffnet.</a:t>
            </a:r>
            <a:endParaRPr lang="de-DE" sz="4800" dirty="0">
              <a:latin typeface="Yanone Kaffeesatz Regular" panose="02000000000000000000" pitchFamily="50" charset="0"/>
            </a:endParaRPr>
          </a:p>
        </p:txBody>
      </p:sp>
      <p:sp>
        <p:nvSpPr>
          <p:cNvPr id="11" name="Ellipse 10">
            <a:extLst>
              <a:ext uri="{FF2B5EF4-FFF2-40B4-BE49-F238E27FC236}">
                <a16:creationId xmlns:a16="http://schemas.microsoft.com/office/drawing/2014/main" id="{A14D7A24-CEB9-4A74-8271-E367C00C1C0B}"/>
              </a:ext>
            </a:extLst>
          </p:cNvPr>
          <p:cNvSpPr/>
          <p:nvPr/>
        </p:nvSpPr>
        <p:spPr>
          <a:xfrm>
            <a:off x="12898235" y="13397075"/>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881C2D1F-0894-4776-AEA4-18A5F727E0E5}"/>
              </a:ext>
            </a:extLst>
          </p:cNvPr>
          <p:cNvSpPr>
            <a:spLocks noGrp="1"/>
          </p:cNvSpPr>
          <p:nvPr>
            <p:ph type="sldNum" sz="quarter" idx="12"/>
          </p:nvPr>
        </p:nvSpPr>
        <p:spPr/>
        <p:txBody>
          <a:bodyPr/>
          <a:lstStyle/>
          <a:p>
            <a:fld id="{9F93C778-0A86-47A1-A13A-FAA3C2391605}" type="slidenum">
              <a:rPr lang="de-DE" smtClean="0"/>
              <a:t>1</a:t>
            </a:fld>
            <a:endParaRPr lang="de-DE" dirty="0"/>
          </a:p>
        </p:txBody>
      </p:sp>
    </p:spTree>
    <p:extLst>
      <p:ext uri="{BB962C8B-B14F-4D97-AF65-F5344CB8AC3E}">
        <p14:creationId xmlns:p14="http://schemas.microsoft.com/office/powerpoint/2010/main" val="1749224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25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4" name="Grafik 123">
            <a:extLst>
              <a:ext uri="{FF2B5EF4-FFF2-40B4-BE49-F238E27FC236}">
                <a16:creationId xmlns:a16="http://schemas.microsoft.com/office/drawing/2014/main" id="{700CABE6-B105-4D6B-AAF8-859D6C89D50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125" name="Grafik 124">
            <a:extLst>
              <a:ext uri="{FF2B5EF4-FFF2-40B4-BE49-F238E27FC236}">
                <a16:creationId xmlns:a16="http://schemas.microsoft.com/office/drawing/2014/main" id="{C9C63596-8500-4AF5-8612-1B60320FA73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815010" y="6438741"/>
            <a:ext cx="12770192" cy="1446550"/>
          </a:xfrm>
          <a:prstGeom prst="rect">
            <a:avLst/>
          </a:prstGeom>
          <a:noFill/>
        </p:spPr>
        <p:txBody>
          <a:bodyPr wrap="square" rtlCol="0">
            <a:spAutoFit/>
          </a:bodyPr>
          <a:lstStyle/>
          <a:p>
            <a:pPr algn="ctr"/>
            <a:r>
              <a:rPr lang="de-DE" sz="4400" dirty="0">
                <a:latin typeface="Yanone Kaffeesatz Regular" panose="02000000000000000000" pitchFamily="50" charset="0"/>
              </a:rPr>
              <a:t>Achtet auf die Namen nicht nur von Cello und Geigerin !</a:t>
            </a:r>
          </a:p>
        </p:txBody>
      </p:sp>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Regular" panose="02000000000000000000" pitchFamily="50" charset="0"/>
              </a:rPr>
              <a:t>Hinweiskarte R2</a:t>
            </a:r>
          </a:p>
        </p:txBody>
      </p:sp>
      <p:sp>
        <p:nvSpPr>
          <p:cNvPr id="13" name="Ellipse 12">
            <a:extLst>
              <a:ext uri="{FF2B5EF4-FFF2-40B4-BE49-F238E27FC236}">
                <a16:creationId xmlns:a16="http://schemas.microsoft.com/office/drawing/2014/main" id="{ABB08716-BDFE-44F6-88C1-4E7B9D9635F3}"/>
              </a:ext>
            </a:extLst>
          </p:cNvPr>
          <p:cNvSpPr/>
          <p:nvPr/>
        </p:nvSpPr>
        <p:spPr>
          <a:xfrm>
            <a:off x="12813175" y="13397075"/>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4A18AEA6-8165-4CE2-8CD6-8BF3CF77DD15}"/>
              </a:ext>
            </a:extLst>
          </p:cNvPr>
          <p:cNvSpPr>
            <a:spLocks noGrp="1"/>
          </p:cNvSpPr>
          <p:nvPr>
            <p:ph type="sldNum" sz="quarter" idx="12"/>
          </p:nvPr>
        </p:nvSpPr>
        <p:spPr/>
        <p:txBody>
          <a:bodyPr/>
          <a:lstStyle/>
          <a:p>
            <a:fld id="{9F93C778-0A86-47A1-A13A-FAA3C2391605}" type="slidenum">
              <a:rPr lang="de-DE" smtClean="0"/>
              <a:t>10</a:t>
            </a:fld>
            <a:endParaRPr lang="de-DE"/>
          </a:p>
        </p:txBody>
      </p:sp>
    </p:spTree>
    <p:extLst>
      <p:ext uri="{BB962C8B-B14F-4D97-AF65-F5344CB8AC3E}">
        <p14:creationId xmlns:p14="http://schemas.microsoft.com/office/powerpoint/2010/main" val="24062517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25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4" name="Grafik 123">
            <a:extLst>
              <a:ext uri="{FF2B5EF4-FFF2-40B4-BE49-F238E27FC236}">
                <a16:creationId xmlns:a16="http://schemas.microsoft.com/office/drawing/2014/main" id="{700CABE6-B105-4D6B-AAF8-859D6C89D50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125" name="Grafik 124">
            <a:extLst>
              <a:ext uri="{FF2B5EF4-FFF2-40B4-BE49-F238E27FC236}">
                <a16:creationId xmlns:a16="http://schemas.microsoft.com/office/drawing/2014/main" id="{C9C63596-8500-4AF5-8612-1B60320FA73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815010" y="6438741"/>
            <a:ext cx="12770192" cy="1446550"/>
          </a:xfrm>
          <a:prstGeom prst="rect">
            <a:avLst/>
          </a:prstGeom>
          <a:noFill/>
        </p:spPr>
        <p:txBody>
          <a:bodyPr wrap="square" rtlCol="0">
            <a:spAutoFit/>
          </a:bodyPr>
          <a:lstStyle/>
          <a:p>
            <a:pPr algn="ctr"/>
            <a:r>
              <a:rPr lang="de-DE" sz="4400" dirty="0">
                <a:latin typeface="Yanone Kaffeesatz Regular" panose="02000000000000000000" pitchFamily="50" charset="0"/>
              </a:rPr>
              <a:t>Achtet auf den Trommler, Bass und Klarinette.</a:t>
            </a:r>
          </a:p>
          <a:p>
            <a:pPr algn="ctr"/>
            <a:endParaRPr lang="de-DE" sz="4400" dirty="0">
              <a:latin typeface="Yanone Kaffeesatz Regular" panose="02000000000000000000" pitchFamily="50" charset="0"/>
            </a:endParaRPr>
          </a:p>
        </p:txBody>
      </p:sp>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Regular" panose="02000000000000000000" pitchFamily="50" charset="0"/>
              </a:rPr>
              <a:t>Hinweiskarte R2</a:t>
            </a:r>
          </a:p>
        </p:txBody>
      </p:sp>
      <p:sp>
        <p:nvSpPr>
          <p:cNvPr id="14" name="Ellipse 13">
            <a:extLst>
              <a:ext uri="{FF2B5EF4-FFF2-40B4-BE49-F238E27FC236}">
                <a16:creationId xmlns:a16="http://schemas.microsoft.com/office/drawing/2014/main" id="{62427500-E7FC-4B3B-9F39-14227AEB72A2}"/>
              </a:ext>
            </a:extLst>
          </p:cNvPr>
          <p:cNvSpPr/>
          <p:nvPr/>
        </p:nvSpPr>
        <p:spPr>
          <a:xfrm>
            <a:off x="12813175" y="13397075"/>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D15B738B-1176-4C25-A488-E464B698519F}"/>
              </a:ext>
            </a:extLst>
          </p:cNvPr>
          <p:cNvSpPr>
            <a:spLocks noGrp="1"/>
          </p:cNvSpPr>
          <p:nvPr>
            <p:ph type="sldNum" sz="quarter" idx="12"/>
          </p:nvPr>
        </p:nvSpPr>
        <p:spPr/>
        <p:txBody>
          <a:bodyPr/>
          <a:lstStyle/>
          <a:p>
            <a:fld id="{9F93C778-0A86-47A1-A13A-FAA3C2391605}" type="slidenum">
              <a:rPr lang="de-DE" smtClean="0"/>
              <a:t>11</a:t>
            </a:fld>
            <a:endParaRPr lang="de-DE"/>
          </a:p>
        </p:txBody>
      </p:sp>
    </p:spTree>
    <p:extLst>
      <p:ext uri="{BB962C8B-B14F-4D97-AF65-F5344CB8AC3E}">
        <p14:creationId xmlns:p14="http://schemas.microsoft.com/office/powerpoint/2010/main" val="327392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25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4" name="Grafik 123">
            <a:extLst>
              <a:ext uri="{FF2B5EF4-FFF2-40B4-BE49-F238E27FC236}">
                <a16:creationId xmlns:a16="http://schemas.microsoft.com/office/drawing/2014/main" id="{700CABE6-B105-4D6B-AAF8-859D6C89D50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125" name="Grafik 124">
            <a:extLst>
              <a:ext uri="{FF2B5EF4-FFF2-40B4-BE49-F238E27FC236}">
                <a16:creationId xmlns:a16="http://schemas.microsoft.com/office/drawing/2014/main" id="{C9C63596-8500-4AF5-8612-1B60320FA73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Regular" panose="02000000000000000000" pitchFamily="50" charset="0"/>
              </a:rPr>
              <a:t>Lösungskarte R2</a:t>
            </a:r>
          </a:p>
        </p:txBody>
      </p:sp>
      <p:sp>
        <p:nvSpPr>
          <p:cNvPr id="8" name="Textfeld 7">
            <a:extLst>
              <a:ext uri="{FF2B5EF4-FFF2-40B4-BE49-F238E27FC236}">
                <a16:creationId xmlns:a16="http://schemas.microsoft.com/office/drawing/2014/main" id="{10BAFC2D-3DA9-439F-A97D-B058999552B8}"/>
              </a:ext>
            </a:extLst>
          </p:cNvPr>
          <p:cNvSpPr txBox="1"/>
          <p:nvPr/>
        </p:nvSpPr>
        <p:spPr>
          <a:xfrm>
            <a:off x="815010" y="6438741"/>
            <a:ext cx="12770192" cy="1446550"/>
          </a:xfrm>
          <a:prstGeom prst="rect">
            <a:avLst/>
          </a:prstGeom>
          <a:noFill/>
        </p:spPr>
        <p:txBody>
          <a:bodyPr wrap="square" rtlCol="0">
            <a:spAutoFit/>
          </a:bodyPr>
          <a:lstStyle/>
          <a:p>
            <a:pPr algn="ctr"/>
            <a:r>
              <a:rPr lang="de-DE" sz="4400" b="1" dirty="0">
                <a:latin typeface="Yanone Kaffeesatz Regular" panose="02000000000000000000" pitchFamily="50" charset="0"/>
              </a:rPr>
              <a:t>Lösung</a:t>
            </a:r>
            <a:r>
              <a:rPr lang="de-DE" sz="4400" dirty="0">
                <a:latin typeface="Yanone Kaffeesatz Regular" panose="02000000000000000000" pitchFamily="50" charset="0"/>
              </a:rPr>
              <a:t>: Baldrian, Melisse, Kamille, Johanniskraut, Lavendel und Mohn</a:t>
            </a:r>
          </a:p>
        </p:txBody>
      </p:sp>
      <p:sp>
        <p:nvSpPr>
          <p:cNvPr id="13" name="Ellipse 12">
            <a:extLst>
              <a:ext uri="{FF2B5EF4-FFF2-40B4-BE49-F238E27FC236}">
                <a16:creationId xmlns:a16="http://schemas.microsoft.com/office/drawing/2014/main" id="{16FC29DC-C0A7-4E7C-BAB2-49C9D45BCACC}"/>
              </a:ext>
            </a:extLst>
          </p:cNvPr>
          <p:cNvSpPr/>
          <p:nvPr/>
        </p:nvSpPr>
        <p:spPr>
          <a:xfrm>
            <a:off x="12813175" y="13397075"/>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FE0A3AF4-72AE-4D7F-97B8-033501A81EC4}"/>
              </a:ext>
            </a:extLst>
          </p:cNvPr>
          <p:cNvSpPr>
            <a:spLocks noGrp="1"/>
          </p:cNvSpPr>
          <p:nvPr>
            <p:ph type="sldNum" sz="quarter" idx="12"/>
          </p:nvPr>
        </p:nvSpPr>
        <p:spPr/>
        <p:txBody>
          <a:bodyPr/>
          <a:lstStyle/>
          <a:p>
            <a:fld id="{9F93C778-0A86-47A1-A13A-FAA3C2391605}" type="slidenum">
              <a:rPr lang="de-DE" smtClean="0"/>
              <a:t>12</a:t>
            </a:fld>
            <a:endParaRPr lang="de-DE"/>
          </a:p>
        </p:txBody>
      </p:sp>
    </p:spTree>
    <p:extLst>
      <p:ext uri="{BB962C8B-B14F-4D97-AF65-F5344CB8AC3E}">
        <p14:creationId xmlns:p14="http://schemas.microsoft.com/office/powerpoint/2010/main" val="1097197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0347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7" y="258416"/>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Grafik 6">
            <a:extLst>
              <a:ext uri="{FF2B5EF4-FFF2-40B4-BE49-F238E27FC236}">
                <a16:creationId xmlns:a16="http://schemas.microsoft.com/office/drawing/2014/main" id="{3EB6026F-AFD1-480F-83CB-EAB94AE2A7A3}"/>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8" name="Grafik 7">
            <a:extLst>
              <a:ext uri="{FF2B5EF4-FFF2-40B4-BE49-F238E27FC236}">
                <a16:creationId xmlns:a16="http://schemas.microsoft.com/office/drawing/2014/main" id="{DF9C0EBA-6A60-4113-878A-9BB49BDC75A3}"/>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815010" y="2848048"/>
            <a:ext cx="12770192" cy="3539430"/>
          </a:xfrm>
          <a:prstGeom prst="rect">
            <a:avLst/>
          </a:prstGeom>
          <a:noFill/>
        </p:spPr>
        <p:txBody>
          <a:bodyPr wrap="square" rtlCol="0">
            <a:spAutoFit/>
          </a:bodyPr>
          <a:lstStyle/>
          <a:p>
            <a:pPr algn="ctr"/>
            <a:r>
              <a:rPr lang="de-DE" sz="4400" b="1" dirty="0">
                <a:latin typeface="Yanone Kaffeesatz Bold" panose="02000000000000000000" pitchFamily="50" charset="0"/>
              </a:rPr>
              <a:t>Beruhigung für den Kuckuck</a:t>
            </a:r>
          </a:p>
          <a:p>
            <a:pPr algn="ctr"/>
            <a:endParaRPr lang="de-DE" sz="3600" b="1" dirty="0">
              <a:latin typeface="Yanone Kaffeesatz Regular" panose="02000000000000000000" pitchFamily="50" charset="0"/>
            </a:endParaRPr>
          </a:p>
          <a:p>
            <a:pPr algn="ctr"/>
            <a:r>
              <a:rPr lang="de-DE" sz="3600" dirty="0">
                <a:latin typeface="Yanone Kaffeesatz Regular" panose="02000000000000000000" pitchFamily="50" charset="0"/>
              </a:rPr>
              <a:t>Sudoku Rätsel entspannen. Löst im Team diese zwei Sudokus. </a:t>
            </a:r>
          </a:p>
          <a:p>
            <a:pPr algn="ctr"/>
            <a:r>
              <a:rPr lang="de-DE" sz="3600" dirty="0">
                <a:latin typeface="Yanone Kaffeesatz Regular" panose="02000000000000000000" pitchFamily="50" charset="0"/>
              </a:rPr>
              <a:t>Dann addiert alle Zahlen in den grauen Kästchen auf und teilt diese Zahl durch 2.</a:t>
            </a:r>
          </a:p>
          <a:p>
            <a:pPr algn="ctr"/>
            <a:r>
              <a:rPr lang="de-DE" sz="3600" dirty="0">
                <a:latin typeface="Yanone Kaffeesatz Regular" panose="02000000000000000000" pitchFamily="50" charset="0"/>
              </a:rPr>
              <a:t>Dies  ist die Lösungszahl.</a:t>
            </a:r>
          </a:p>
        </p:txBody>
      </p:sp>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Regular" panose="02000000000000000000" pitchFamily="50" charset="0"/>
              </a:rPr>
              <a:t>Aktionskarte A3</a:t>
            </a:r>
          </a:p>
        </p:txBody>
      </p:sp>
      <p:graphicFrame>
        <p:nvGraphicFramePr>
          <p:cNvPr id="6" name="Tabelle 5"/>
          <p:cNvGraphicFramePr>
            <a:graphicFrameLocks noGrp="1"/>
          </p:cNvGraphicFramePr>
          <p:nvPr>
            <p:extLst>
              <p:ext uri="{D42A27DB-BD31-4B8C-83A1-F6EECF244321}">
                <p14:modId xmlns:p14="http://schemas.microsoft.com/office/powerpoint/2010/main" val="3224148832"/>
              </p:ext>
            </p:extLst>
          </p:nvPr>
        </p:nvGraphicFramePr>
        <p:xfrm>
          <a:off x="1641679" y="6634135"/>
          <a:ext cx="5400000" cy="5400000"/>
        </p:xfrm>
        <a:graphic>
          <a:graphicData uri="http://schemas.openxmlformats.org/drawingml/2006/table">
            <a:tbl>
              <a:tblPr firstRow="1" firstCol="1" bandRow="1"/>
              <a:tblGrid>
                <a:gridCol w="600000">
                  <a:extLst>
                    <a:ext uri="{9D8B030D-6E8A-4147-A177-3AD203B41FA5}">
                      <a16:colId xmlns:a16="http://schemas.microsoft.com/office/drawing/2014/main" val="927078112"/>
                    </a:ext>
                  </a:extLst>
                </a:gridCol>
                <a:gridCol w="600000">
                  <a:extLst>
                    <a:ext uri="{9D8B030D-6E8A-4147-A177-3AD203B41FA5}">
                      <a16:colId xmlns:a16="http://schemas.microsoft.com/office/drawing/2014/main" val="1958938432"/>
                    </a:ext>
                  </a:extLst>
                </a:gridCol>
                <a:gridCol w="600000">
                  <a:extLst>
                    <a:ext uri="{9D8B030D-6E8A-4147-A177-3AD203B41FA5}">
                      <a16:colId xmlns:a16="http://schemas.microsoft.com/office/drawing/2014/main" val="2433398523"/>
                    </a:ext>
                  </a:extLst>
                </a:gridCol>
                <a:gridCol w="600000">
                  <a:extLst>
                    <a:ext uri="{9D8B030D-6E8A-4147-A177-3AD203B41FA5}">
                      <a16:colId xmlns:a16="http://schemas.microsoft.com/office/drawing/2014/main" val="3793831784"/>
                    </a:ext>
                  </a:extLst>
                </a:gridCol>
                <a:gridCol w="600000">
                  <a:extLst>
                    <a:ext uri="{9D8B030D-6E8A-4147-A177-3AD203B41FA5}">
                      <a16:colId xmlns:a16="http://schemas.microsoft.com/office/drawing/2014/main" val="1897923887"/>
                    </a:ext>
                  </a:extLst>
                </a:gridCol>
                <a:gridCol w="600000">
                  <a:extLst>
                    <a:ext uri="{9D8B030D-6E8A-4147-A177-3AD203B41FA5}">
                      <a16:colId xmlns:a16="http://schemas.microsoft.com/office/drawing/2014/main" val="2159122024"/>
                    </a:ext>
                  </a:extLst>
                </a:gridCol>
                <a:gridCol w="600000">
                  <a:extLst>
                    <a:ext uri="{9D8B030D-6E8A-4147-A177-3AD203B41FA5}">
                      <a16:colId xmlns:a16="http://schemas.microsoft.com/office/drawing/2014/main" val="20326556"/>
                    </a:ext>
                  </a:extLst>
                </a:gridCol>
                <a:gridCol w="600000">
                  <a:extLst>
                    <a:ext uri="{9D8B030D-6E8A-4147-A177-3AD203B41FA5}">
                      <a16:colId xmlns:a16="http://schemas.microsoft.com/office/drawing/2014/main" val="1800000540"/>
                    </a:ext>
                  </a:extLst>
                </a:gridCol>
                <a:gridCol w="600000">
                  <a:extLst>
                    <a:ext uri="{9D8B030D-6E8A-4147-A177-3AD203B41FA5}">
                      <a16:colId xmlns:a16="http://schemas.microsoft.com/office/drawing/2014/main" val="3414694338"/>
                    </a:ext>
                  </a:extLst>
                </a:gridCol>
              </a:tblGrid>
              <a:tr h="600000">
                <a:tc>
                  <a:txBody>
                    <a:bodyPr/>
                    <a:lstStyle/>
                    <a:p>
                      <a:pPr algn="ctr">
                        <a:lnSpc>
                          <a:spcPct val="106000"/>
                        </a:lnSpc>
                        <a:spcAft>
                          <a:spcPts val="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8</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6</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9724904"/>
                  </a:ext>
                </a:extLst>
              </a:tr>
              <a:tr h="600000">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6</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7</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highlight>
                            <a:srgbClr val="00FFFF"/>
                          </a:highligh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71882602"/>
                  </a:ext>
                </a:extLst>
              </a:tr>
              <a:tr h="600000">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9</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7</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42780714"/>
                  </a:ext>
                </a:extLst>
              </a:tr>
              <a:tr h="600000">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6000"/>
                        </a:lnSpc>
                        <a:spcAft>
                          <a:spcPts val="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8</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6</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6994686"/>
                  </a:ext>
                </a:extLst>
              </a:tr>
              <a:tr h="600000">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9</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93837922"/>
                  </a:ext>
                </a:extLst>
              </a:tr>
              <a:tr h="600000">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8</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7</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6</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A6A6A6"/>
                    </a:solidFill>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1202044"/>
                  </a:ext>
                </a:extLst>
              </a:tr>
              <a:tr h="600000">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8</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3</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13573724"/>
                  </a:ext>
                </a:extLst>
              </a:tr>
              <a:tr h="600000">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6</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2</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1</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7</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5128324"/>
                  </a:ext>
                </a:extLst>
              </a:tr>
              <a:tr h="600000">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9</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A6A6A6"/>
                    </a:solidFill>
                  </a:tcPr>
                </a:tc>
                <a:tc>
                  <a:txBody>
                    <a:bodyPr/>
                    <a:lstStyle/>
                    <a:p>
                      <a:pPr algn="ctr">
                        <a:lnSpc>
                          <a:spcPct val="106000"/>
                        </a:lnSpc>
                        <a:spcAft>
                          <a:spcPts val="0"/>
                        </a:spcAft>
                      </a:pPr>
                      <a:r>
                        <a:rPr lang="de-DE" sz="20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5</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20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3872685"/>
                  </a:ext>
                </a:extLst>
              </a:tr>
            </a:tbl>
          </a:graphicData>
        </a:graphic>
      </p:graphicFrame>
      <p:graphicFrame>
        <p:nvGraphicFramePr>
          <p:cNvPr id="12" name="Tabelle 11" hidden="1"/>
          <p:cNvGraphicFramePr>
            <a:graphicFrameLocks noGrp="1"/>
          </p:cNvGraphicFramePr>
          <p:nvPr>
            <p:extLst>
              <p:ext uri="{D42A27DB-BD31-4B8C-83A1-F6EECF244321}">
                <p14:modId xmlns:p14="http://schemas.microsoft.com/office/powerpoint/2010/main" val="3568149017"/>
              </p:ext>
            </p:extLst>
          </p:nvPr>
        </p:nvGraphicFramePr>
        <p:xfrm>
          <a:off x="9674267" y="6730774"/>
          <a:ext cx="3888000" cy="3888000"/>
        </p:xfrm>
        <a:graphic>
          <a:graphicData uri="http://schemas.openxmlformats.org/drawingml/2006/table">
            <a:tbl>
              <a:tblPr firstRow="1" firstCol="1" bandRow="1"/>
              <a:tblGrid>
                <a:gridCol w="432000">
                  <a:extLst>
                    <a:ext uri="{9D8B030D-6E8A-4147-A177-3AD203B41FA5}">
                      <a16:colId xmlns:a16="http://schemas.microsoft.com/office/drawing/2014/main" val="1012261349"/>
                    </a:ext>
                  </a:extLst>
                </a:gridCol>
                <a:gridCol w="432000">
                  <a:extLst>
                    <a:ext uri="{9D8B030D-6E8A-4147-A177-3AD203B41FA5}">
                      <a16:colId xmlns:a16="http://schemas.microsoft.com/office/drawing/2014/main" val="285784214"/>
                    </a:ext>
                  </a:extLst>
                </a:gridCol>
                <a:gridCol w="432000">
                  <a:extLst>
                    <a:ext uri="{9D8B030D-6E8A-4147-A177-3AD203B41FA5}">
                      <a16:colId xmlns:a16="http://schemas.microsoft.com/office/drawing/2014/main" val="822291417"/>
                    </a:ext>
                  </a:extLst>
                </a:gridCol>
                <a:gridCol w="432000">
                  <a:extLst>
                    <a:ext uri="{9D8B030D-6E8A-4147-A177-3AD203B41FA5}">
                      <a16:colId xmlns:a16="http://schemas.microsoft.com/office/drawing/2014/main" val="3323192671"/>
                    </a:ext>
                  </a:extLst>
                </a:gridCol>
                <a:gridCol w="432000">
                  <a:extLst>
                    <a:ext uri="{9D8B030D-6E8A-4147-A177-3AD203B41FA5}">
                      <a16:colId xmlns:a16="http://schemas.microsoft.com/office/drawing/2014/main" val="3126017606"/>
                    </a:ext>
                  </a:extLst>
                </a:gridCol>
                <a:gridCol w="432000">
                  <a:extLst>
                    <a:ext uri="{9D8B030D-6E8A-4147-A177-3AD203B41FA5}">
                      <a16:colId xmlns:a16="http://schemas.microsoft.com/office/drawing/2014/main" val="1544966201"/>
                    </a:ext>
                  </a:extLst>
                </a:gridCol>
                <a:gridCol w="432000">
                  <a:extLst>
                    <a:ext uri="{9D8B030D-6E8A-4147-A177-3AD203B41FA5}">
                      <a16:colId xmlns:a16="http://schemas.microsoft.com/office/drawing/2014/main" val="1407797159"/>
                    </a:ext>
                  </a:extLst>
                </a:gridCol>
                <a:gridCol w="432000">
                  <a:extLst>
                    <a:ext uri="{9D8B030D-6E8A-4147-A177-3AD203B41FA5}">
                      <a16:colId xmlns:a16="http://schemas.microsoft.com/office/drawing/2014/main" val="333256502"/>
                    </a:ext>
                  </a:extLst>
                </a:gridCol>
                <a:gridCol w="432000">
                  <a:extLst>
                    <a:ext uri="{9D8B030D-6E8A-4147-A177-3AD203B41FA5}">
                      <a16:colId xmlns:a16="http://schemas.microsoft.com/office/drawing/2014/main" val="705641600"/>
                    </a:ext>
                  </a:extLst>
                </a:gridCol>
              </a:tblGrid>
              <a:tr h="432000">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2</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7</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600939"/>
                  </a:ext>
                </a:extLst>
              </a:tr>
              <a:tr h="432000">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7</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2</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6</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120923"/>
                  </a:ext>
                </a:extLst>
              </a:tr>
              <a:tr h="432000">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9</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4</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6</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7</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52998428"/>
                  </a:ext>
                </a:extLst>
              </a:tr>
              <a:tr h="432000">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8</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8552330"/>
                  </a:ext>
                </a:extLst>
              </a:tr>
              <a:tr h="432000">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9</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6</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59803236"/>
                  </a:ext>
                </a:extLst>
              </a:tr>
              <a:tr h="432000">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3</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8</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246505077"/>
                  </a:ext>
                </a:extLst>
              </a:tr>
              <a:tr h="432000">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8</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9</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7</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6</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94937122"/>
                  </a:ext>
                </a:extLst>
              </a:tr>
              <a:tr h="432000">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9</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1</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9851063"/>
                  </a:ext>
                </a:extLst>
              </a:tr>
              <a:tr h="432000">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8</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9</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8916623"/>
                  </a:ext>
                </a:extLst>
              </a:tr>
            </a:tbl>
          </a:graphicData>
        </a:graphic>
      </p:graphicFrame>
      <p:graphicFrame>
        <p:nvGraphicFramePr>
          <p:cNvPr id="13" name="Tabelle 12"/>
          <p:cNvGraphicFramePr>
            <a:graphicFrameLocks noGrp="1"/>
          </p:cNvGraphicFramePr>
          <p:nvPr>
            <p:extLst>
              <p:ext uri="{D42A27DB-BD31-4B8C-83A1-F6EECF244321}">
                <p14:modId xmlns:p14="http://schemas.microsoft.com/office/powerpoint/2010/main" val="1573937512"/>
              </p:ext>
            </p:extLst>
          </p:nvPr>
        </p:nvGraphicFramePr>
        <p:xfrm>
          <a:off x="7695290" y="6634135"/>
          <a:ext cx="5400000" cy="5400000"/>
        </p:xfrm>
        <a:graphic>
          <a:graphicData uri="http://schemas.openxmlformats.org/drawingml/2006/table">
            <a:tbl>
              <a:tblPr firstRow="1" firstCol="1" bandRow="1"/>
              <a:tblGrid>
                <a:gridCol w="600000">
                  <a:extLst>
                    <a:ext uri="{9D8B030D-6E8A-4147-A177-3AD203B41FA5}">
                      <a16:colId xmlns:a16="http://schemas.microsoft.com/office/drawing/2014/main" val="2149641160"/>
                    </a:ext>
                  </a:extLst>
                </a:gridCol>
                <a:gridCol w="600000">
                  <a:extLst>
                    <a:ext uri="{9D8B030D-6E8A-4147-A177-3AD203B41FA5}">
                      <a16:colId xmlns:a16="http://schemas.microsoft.com/office/drawing/2014/main" val="1308123709"/>
                    </a:ext>
                  </a:extLst>
                </a:gridCol>
                <a:gridCol w="600000">
                  <a:extLst>
                    <a:ext uri="{9D8B030D-6E8A-4147-A177-3AD203B41FA5}">
                      <a16:colId xmlns:a16="http://schemas.microsoft.com/office/drawing/2014/main" val="1279252269"/>
                    </a:ext>
                  </a:extLst>
                </a:gridCol>
                <a:gridCol w="600000">
                  <a:extLst>
                    <a:ext uri="{9D8B030D-6E8A-4147-A177-3AD203B41FA5}">
                      <a16:colId xmlns:a16="http://schemas.microsoft.com/office/drawing/2014/main" val="520406845"/>
                    </a:ext>
                  </a:extLst>
                </a:gridCol>
                <a:gridCol w="600000">
                  <a:extLst>
                    <a:ext uri="{9D8B030D-6E8A-4147-A177-3AD203B41FA5}">
                      <a16:colId xmlns:a16="http://schemas.microsoft.com/office/drawing/2014/main" val="80345704"/>
                    </a:ext>
                  </a:extLst>
                </a:gridCol>
                <a:gridCol w="600000">
                  <a:extLst>
                    <a:ext uri="{9D8B030D-6E8A-4147-A177-3AD203B41FA5}">
                      <a16:colId xmlns:a16="http://schemas.microsoft.com/office/drawing/2014/main" val="3475766807"/>
                    </a:ext>
                  </a:extLst>
                </a:gridCol>
                <a:gridCol w="600000">
                  <a:extLst>
                    <a:ext uri="{9D8B030D-6E8A-4147-A177-3AD203B41FA5}">
                      <a16:colId xmlns:a16="http://schemas.microsoft.com/office/drawing/2014/main" val="3362017813"/>
                    </a:ext>
                  </a:extLst>
                </a:gridCol>
                <a:gridCol w="600000">
                  <a:extLst>
                    <a:ext uri="{9D8B030D-6E8A-4147-A177-3AD203B41FA5}">
                      <a16:colId xmlns:a16="http://schemas.microsoft.com/office/drawing/2014/main" val="3464046123"/>
                    </a:ext>
                  </a:extLst>
                </a:gridCol>
                <a:gridCol w="600000">
                  <a:extLst>
                    <a:ext uri="{9D8B030D-6E8A-4147-A177-3AD203B41FA5}">
                      <a16:colId xmlns:a16="http://schemas.microsoft.com/office/drawing/2014/main" val="3044757505"/>
                    </a:ext>
                  </a:extLst>
                </a:gridCol>
              </a:tblGrid>
              <a:tr h="600000">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4</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9</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6</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3103452"/>
                  </a:ext>
                </a:extLst>
              </a:tr>
              <a:tr h="600000">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5</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8</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9</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2311388"/>
                  </a:ext>
                </a:extLst>
              </a:tr>
              <a:tr h="600000">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1</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A6A6A6"/>
                    </a:solidFill>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9</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6</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1302177"/>
                  </a:ext>
                </a:extLst>
              </a:tr>
              <a:tr h="600000">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6</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2</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91304447"/>
                  </a:ext>
                </a:extLst>
              </a:tr>
              <a:tr h="600000">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5</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4</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9</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53583531"/>
                  </a:ext>
                </a:extLst>
              </a:tr>
              <a:tr h="600000">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9</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1</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499776881"/>
                  </a:ext>
                </a:extLst>
              </a:tr>
              <a:tr h="600000">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6</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8</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7</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5</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2</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1590957"/>
                  </a:ext>
                </a:extLst>
              </a:tr>
              <a:tr h="600000">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4</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8</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 </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7</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88734991"/>
                  </a:ext>
                </a:extLst>
              </a:tr>
              <a:tr h="600000">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3</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6</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a:effectLst/>
                          <a:latin typeface="Calibri" panose="020F0502020204030204" pitchFamily="34" charset="0"/>
                          <a:ea typeface="Calibri" panose="020F0502020204030204" pitchFamily="34" charset="0"/>
                          <a:cs typeface="Times New Roman" panose="02020603050405020304" pitchFamily="18" charset="0"/>
                        </a:rPr>
                        <a:t> </a:t>
                      </a:r>
                      <a:endParaRPr lang="de-DE"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5</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1800" b="1" dirty="0">
                          <a:effectLst/>
                          <a:latin typeface="Calibri" panose="020F0502020204030204" pitchFamily="34" charset="0"/>
                          <a:ea typeface="Calibri" panose="020F0502020204030204" pitchFamily="34" charset="0"/>
                          <a:cs typeface="Times New Roman" panose="02020603050405020304" pitchFamily="18" charset="0"/>
                        </a:rPr>
                        <a:t>9</a:t>
                      </a:r>
                      <a:endParaRPr lang="de-DE"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24514457"/>
                  </a:ext>
                </a:extLst>
              </a:tr>
            </a:tbl>
          </a:graphicData>
        </a:graphic>
      </p:graphicFrame>
      <p:sp>
        <p:nvSpPr>
          <p:cNvPr id="15" name="Ellipse 14">
            <a:extLst>
              <a:ext uri="{FF2B5EF4-FFF2-40B4-BE49-F238E27FC236}">
                <a16:creationId xmlns:a16="http://schemas.microsoft.com/office/drawing/2014/main" id="{1D5B6DBA-C86C-4055-9314-F2C34DAE586B}"/>
              </a:ext>
            </a:extLst>
          </p:cNvPr>
          <p:cNvSpPr/>
          <p:nvPr/>
        </p:nvSpPr>
        <p:spPr>
          <a:xfrm>
            <a:off x="12813175" y="13397075"/>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E66ED288-5D53-42D0-8F56-9152A8CA5645}"/>
              </a:ext>
            </a:extLst>
          </p:cNvPr>
          <p:cNvSpPr>
            <a:spLocks noGrp="1"/>
          </p:cNvSpPr>
          <p:nvPr>
            <p:ph type="sldNum" sz="quarter" idx="12"/>
          </p:nvPr>
        </p:nvSpPr>
        <p:spPr/>
        <p:txBody>
          <a:bodyPr/>
          <a:lstStyle/>
          <a:p>
            <a:fld id="{9F93C778-0A86-47A1-A13A-FAA3C2391605}" type="slidenum">
              <a:rPr lang="de-DE" smtClean="0"/>
              <a:t>13</a:t>
            </a:fld>
            <a:endParaRPr lang="de-DE"/>
          </a:p>
        </p:txBody>
      </p:sp>
    </p:spTree>
    <p:extLst>
      <p:ext uri="{BB962C8B-B14F-4D97-AF65-F5344CB8AC3E}">
        <p14:creationId xmlns:p14="http://schemas.microsoft.com/office/powerpoint/2010/main" val="4613101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25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4" name="Grafik 123">
            <a:extLst>
              <a:ext uri="{FF2B5EF4-FFF2-40B4-BE49-F238E27FC236}">
                <a16:creationId xmlns:a16="http://schemas.microsoft.com/office/drawing/2014/main" id="{700CABE6-B105-4D6B-AAF8-859D6C89D50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125" name="Grafik 124">
            <a:extLst>
              <a:ext uri="{FF2B5EF4-FFF2-40B4-BE49-F238E27FC236}">
                <a16:creationId xmlns:a16="http://schemas.microsoft.com/office/drawing/2014/main" id="{C9C63596-8500-4AF5-8612-1B60320FA73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Regular" panose="02000000000000000000" pitchFamily="50" charset="0"/>
              </a:rPr>
              <a:t>Lösungskarte A3</a:t>
            </a:r>
          </a:p>
        </p:txBody>
      </p:sp>
      <p:sp>
        <p:nvSpPr>
          <p:cNvPr id="13" name="Ellipse 12">
            <a:extLst>
              <a:ext uri="{FF2B5EF4-FFF2-40B4-BE49-F238E27FC236}">
                <a16:creationId xmlns:a16="http://schemas.microsoft.com/office/drawing/2014/main" id="{DE9CC97A-EE68-40C4-B84A-D574EA08AAA0}"/>
              </a:ext>
            </a:extLst>
          </p:cNvPr>
          <p:cNvSpPr/>
          <p:nvPr/>
        </p:nvSpPr>
        <p:spPr>
          <a:xfrm>
            <a:off x="12813175" y="13397075"/>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DA9A8579-CFFB-48DF-8E94-D66144E94A44}"/>
              </a:ext>
            </a:extLst>
          </p:cNvPr>
          <p:cNvSpPr>
            <a:spLocks noGrp="1"/>
          </p:cNvSpPr>
          <p:nvPr>
            <p:ph type="sldNum" sz="quarter" idx="12"/>
          </p:nvPr>
        </p:nvSpPr>
        <p:spPr/>
        <p:txBody>
          <a:bodyPr/>
          <a:lstStyle/>
          <a:p>
            <a:fld id="{9F93C778-0A86-47A1-A13A-FAA3C2391605}" type="slidenum">
              <a:rPr lang="de-DE" smtClean="0"/>
              <a:t>14</a:t>
            </a:fld>
            <a:endParaRPr lang="de-DE"/>
          </a:p>
        </p:txBody>
      </p:sp>
      <p:graphicFrame>
        <p:nvGraphicFramePr>
          <p:cNvPr id="6" name="Tabelle 5">
            <a:extLst>
              <a:ext uri="{FF2B5EF4-FFF2-40B4-BE49-F238E27FC236}">
                <a16:creationId xmlns:a16="http://schemas.microsoft.com/office/drawing/2014/main" id="{628FA8C1-E117-47B7-9CD9-38CDDEE559D7}"/>
              </a:ext>
            </a:extLst>
          </p:cNvPr>
          <p:cNvGraphicFramePr>
            <a:graphicFrameLocks noGrp="1"/>
          </p:cNvGraphicFramePr>
          <p:nvPr>
            <p:extLst>
              <p:ext uri="{D42A27DB-BD31-4B8C-83A1-F6EECF244321}">
                <p14:modId xmlns:p14="http://schemas.microsoft.com/office/powerpoint/2010/main" val="3728825129"/>
              </p:ext>
            </p:extLst>
          </p:nvPr>
        </p:nvGraphicFramePr>
        <p:xfrm>
          <a:off x="1322066" y="5365710"/>
          <a:ext cx="5400000" cy="5568696"/>
        </p:xfrm>
        <a:graphic>
          <a:graphicData uri="http://schemas.openxmlformats.org/drawingml/2006/table">
            <a:tbl>
              <a:tblPr firstRow="1" firstCol="1" bandRow="1"/>
              <a:tblGrid>
                <a:gridCol w="600000">
                  <a:extLst>
                    <a:ext uri="{9D8B030D-6E8A-4147-A177-3AD203B41FA5}">
                      <a16:colId xmlns:a16="http://schemas.microsoft.com/office/drawing/2014/main" val="520524546"/>
                    </a:ext>
                  </a:extLst>
                </a:gridCol>
                <a:gridCol w="600000">
                  <a:extLst>
                    <a:ext uri="{9D8B030D-6E8A-4147-A177-3AD203B41FA5}">
                      <a16:colId xmlns:a16="http://schemas.microsoft.com/office/drawing/2014/main" val="1697487547"/>
                    </a:ext>
                  </a:extLst>
                </a:gridCol>
                <a:gridCol w="600000">
                  <a:extLst>
                    <a:ext uri="{9D8B030D-6E8A-4147-A177-3AD203B41FA5}">
                      <a16:colId xmlns:a16="http://schemas.microsoft.com/office/drawing/2014/main" val="3970283111"/>
                    </a:ext>
                  </a:extLst>
                </a:gridCol>
                <a:gridCol w="600000">
                  <a:extLst>
                    <a:ext uri="{9D8B030D-6E8A-4147-A177-3AD203B41FA5}">
                      <a16:colId xmlns:a16="http://schemas.microsoft.com/office/drawing/2014/main" val="149290556"/>
                    </a:ext>
                  </a:extLst>
                </a:gridCol>
                <a:gridCol w="600000">
                  <a:extLst>
                    <a:ext uri="{9D8B030D-6E8A-4147-A177-3AD203B41FA5}">
                      <a16:colId xmlns:a16="http://schemas.microsoft.com/office/drawing/2014/main" val="269697513"/>
                    </a:ext>
                  </a:extLst>
                </a:gridCol>
                <a:gridCol w="600000">
                  <a:extLst>
                    <a:ext uri="{9D8B030D-6E8A-4147-A177-3AD203B41FA5}">
                      <a16:colId xmlns:a16="http://schemas.microsoft.com/office/drawing/2014/main" val="2249341046"/>
                    </a:ext>
                  </a:extLst>
                </a:gridCol>
                <a:gridCol w="600000">
                  <a:extLst>
                    <a:ext uri="{9D8B030D-6E8A-4147-A177-3AD203B41FA5}">
                      <a16:colId xmlns:a16="http://schemas.microsoft.com/office/drawing/2014/main" val="1996314240"/>
                    </a:ext>
                  </a:extLst>
                </a:gridCol>
                <a:gridCol w="600000">
                  <a:extLst>
                    <a:ext uri="{9D8B030D-6E8A-4147-A177-3AD203B41FA5}">
                      <a16:colId xmlns:a16="http://schemas.microsoft.com/office/drawing/2014/main" val="2774548346"/>
                    </a:ext>
                  </a:extLst>
                </a:gridCol>
                <a:gridCol w="600000">
                  <a:extLst>
                    <a:ext uri="{9D8B030D-6E8A-4147-A177-3AD203B41FA5}">
                      <a16:colId xmlns:a16="http://schemas.microsoft.com/office/drawing/2014/main" val="2420507344"/>
                    </a:ext>
                  </a:extLst>
                </a:gridCol>
              </a:tblGrid>
              <a:tr h="600000">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4</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3</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5</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2</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9</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1</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7</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8</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6</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7173951"/>
                  </a:ext>
                </a:extLst>
              </a:tr>
              <a:tr h="600000">
                <a:tc>
                  <a:txBody>
                    <a:bodyPr/>
                    <a:lstStyle/>
                    <a:p>
                      <a:pPr algn="ctr">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6</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1</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7</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4</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5</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8</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9</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2</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3</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2062519"/>
                  </a:ext>
                </a:extLst>
              </a:tr>
              <a:tr h="600000">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2</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8</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9</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3</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7</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6</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5</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4</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1</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57242809"/>
                  </a:ext>
                </a:extLst>
              </a:tr>
              <a:tr h="600000">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7</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9</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1</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2</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4</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8</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6</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5</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52286297"/>
                  </a:ext>
                </a:extLst>
              </a:tr>
              <a:tr h="600000">
                <a:tc>
                  <a:txBody>
                    <a:bodyPr/>
                    <a:lstStyle/>
                    <a:p>
                      <a:pPr algn="ctr">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1</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2</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6</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8</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3</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5</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4</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7</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9</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28210408"/>
                  </a:ext>
                </a:extLst>
              </a:tr>
              <a:tr h="600000">
                <a:tc>
                  <a:txBody>
                    <a:bodyPr/>
                    <a:lstStyle/>
                    <a:p>
                      <a:pPr algn="ctr">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8</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5</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4</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7</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6</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9</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3</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A6A6A6"/>
                    </a:solidFill>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1</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2</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3169854"/>
                  </a:ext>
                </a:extLst>
              </a:tr>
              <a:tr h="600000">
                <a:tc>
                  <a:txBody>
                    <a:bodyPr/>
                    <a:lstStyle/>
                    <a:p>
                      <a:pPr algn="ctr">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5</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7</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1</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6</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8</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3</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2</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9</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4</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57093442"/>
                  </a:ext>
                </a:extLst>
              </a:tr>
              <a:tr h="600000">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9</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6</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8</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5</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4</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2</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1</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3</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7</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92812149"/>
                  </a:ext>
                </a:extLst>
              </a:tr>
              <a:tr h="600000">
                <a:tc>
                  <a:txBody>
                    <a:bodyPr/>
                    <a:lstStyle/>
                    <a:p>
                      <a:pPr algn="ctr">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3</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4</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2</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9</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1</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A6A6A6"/>
                    </a:solidFill>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7</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6</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5</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ctr">
                        <a:lnSpc>
                          <a:spcPct val="106000"/>
                        </a:lnSpc>
                        <a:spcAft>
                          <a:spcPts val="0"/>
                        </a:spcAft>
                      </a:pPr>
                      <a:r>
                        <a:rPr lang="de-DE" sz="4000" dirty="0">
                          <a:effectLst/>
                          <a:latin typeface="Calibri" panose="020F0502020204030204" pitchFamily="34" charset="0"/>
                          <a:ea typeface="Calibri" panose="020F0502020204030204" pitchFamily="34" charset="0"/>
                          <a:cs typeface="Times New Roman" panose="02020603050405020304" pitchFamily="18" charset="0"/>
                        </a:rPr>
                        <a:t>8</a:t>
                      </a:r>
                      <a:endParaRPr lang="de-DE"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2372684"/>
                  </a:ext>
                </a:extLst>
              </a:tr>
            </a:tbl>
          </a:graphicData>
        </a:graphic>
      </p:graphicFrame>
      <p:graphicFrame>
        <p:nvGraphicFramePr>
          <p:cNvPr id="8" name="Tabelle 7">
            <a:extLst>
              <a:ext uri="{FF2B5EF4-FFF2-40B4-BE49-F238E27FC236}">
                <a16:creationId xmlns:a16="http://schemas.microsoft.com/office/drawing/2014/main" id="{C56E2D98-670A-4293-95E0-5A885B0B2D68}"/>
              </a:ext>
            </a:extLst>
          </p:cNvPr>
          <p:cNvGraphicFramePr>
            <a:graphicFrameLocks noGrp="1"/>
          </p:cNvGraphicFramePr>
          <p:nvPr>
            <p:extLst>
              <p:ext uri="{D42A27DB-BD31-4B8C-83A1-F6EECF244321}">
                <p14:modId xmlns:p14="http://schemas.microsoft.com/office/powerpoint/2010/main" val="2191858385"/>
              </p:ext>
            </p:extLst>
          </p:nvPr>
        </p:nvGraphicFramePr>
        <p:xfrm>
          <a:off x="7785716" y="5365710"/>
          <a:ext cx="5400000" cy="5568696"/>
        </p:xfrm>
        <a:graphic>
          <a:graphicData uri="http://schemas.openxmlformats.org/drawingml/2006/table">
            <a:tbl>
              <a:tblPr firstRow="1" firstCol="1" bandRow="1"/>
              <a:tblGrid>
                <a:gridCol w="600000">
                  <a:extLst>
                    <a:ext uri="{9D8B030D-6E8A-4147-A177-3AD203B41FA5}">
                      <a16:colId xmlns:a16="http://schemas.microsoft.com/office/drawing/2014/main" val="1686825672"/>
                    </a:ext>
                  </a:extLst>
                </a:gridCol>
                <a:gridCol w="600000">
                  <a:extLst>
                    <a:ext uri="{9D8B030D-6E8A-4147-A177-3AD203B41FA5}">
                      <a16:colId xmlns:a16="http://schemas.microsoft.com/office/drawing/2014/main" val="3364195722"/>
                    </a:ext>
                  </a:extLst>
                </a:gridCol>
                <a:gridCol w="600000">
                  <a:extLst>
                    <a:ext uri="{9D8B030D-6E8A-4147-A177-3AD203B41FA5}">
                      <a16:colId xmlns:a16="http://schemas.microsoft.com/office/drawing/2014/main" val="2739694087"/>
                    </a:ext>
                  </a:extLst>
                </a:gridCol>
                <a:gridCol w="600000">
                  <a:extLst>
                    <a:ext uri="{9D8B030D-6E8A-4147-A177-3AD203B41FA5}">
                      <a16:colId xmlns:a16="http://schemas.microsoft.com/office/drawing/2014/main" val="1683802352"/>
                    </a:ext>
                  </a:extLst>
                </a:gridCol>
                <a:gridCol w="600000">
                  <a:extLst>
                    <a:ext uri="{9D8B030D-6E8A-4147-A177-3AD203B41FA5}">
                      <a16:colId xmlns:a16="http://schemas.microsoft.com/office/drawing/2014/main" val="1733778188"/>
                    </a:ext>
                  </a:extLst>
                </a:gridCol>
                <a:gridCol w="600000">
                  <a:extLst>
                    <a:ext uri="{9D8B030D-6E8A-4147-A177-3AD203B41FA5}">
                      <a16:colId xmlns:a16="http://schemas.microsoft.com/office/drawing/2014/main" val="3856137954"/>
                    </a:ext>
                  </a:extLst>
                </a:gridCol>
                <a:gridCol w="600000">
                  <a:extLst>
                    <a:ext uri="{9D8B030D-6E8A-4147-A177-3AD203B41FA5}">
                      <a16:colId xmlns:a16="http://schemas.microsoft.com/office/drawing/2014/main" val="1460674151"/>
                    </a:ext>
                  </a:extLst>
                </a:gridCol>
                <a:gridCol w="600000">
                  <a:extLst>
                    <a:ext uri="{9D8B030D-6E8A-4147-A177-3AD203B41FA5}">
                      <a16:colId xmlns:a16="http://schemas.microsoft.com/office/drawing/2014/main" val="642131341"/>
                    </a:ext>
                  </a:extLst>
                </a:gridCol>
                <a:gridCol w="600000">
                  <a:extLst>
                    <a:ext uri="{9D8B030D-6E8A-4147-A177-3AD203B41FA5}">
                      <a16:colId xmlns:a16="http://schemas.microsoft.com/office/drawing/2014/main" val="1409979508"/>
                    </a:ext>
                  </a:extLst>
                </a:gridCol>
              </a:tblGrid>
              <a:tr h="600000">
                <a:tc>
                  <a:txBody>
                    <a:bodyPr/>
                    <a:lstStyle/>
                    <a:p>
                      <a:pPr algn="l">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4</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9</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7</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1</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3</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2</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5</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6</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8</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4566360"/>
                  </a:ext>
                </a:extLst>
              </a:tr>
              <a:tr h="600000">
                <a:tc>
                  <a:txBody>
                    <a:bodyPr/>
                    <a:lstStyle/>
                    <a:p>
                      <a:pPr algn="l">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3</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2</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6</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4</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5</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8</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7</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9</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1</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1339428"/>
                  </a:ext>
                </a:extLst>
              </a:tr>
              <a:tr h="600000">
                <a:tc>
                  <a:txBody>
                    <a:bodyPr/>
                    <a:lstStyle/>
                    <a:p>
                      <a:pPr algn="l">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1</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5</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8</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A6A6A6"/>
                    </a:solidFill>
                  </a:tcPr>
                </a:tc>
                <a:tc>
                  <a:txBody>
                    <a:bodyPr/>
                    <a:lstStyle/>
                    <a:p>
                      <a:pPr algn="l">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9</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7</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6</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2</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3</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4</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8827140"/>
                  </a:ext>
                </a:extLst>
              </a:tr>
              <a:tr h="600000">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5</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6</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4</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2</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9</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7</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1</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8</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3</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03570546"/>
                  </a:ext>
                </a:extLst>
              </a:tr>
              <a:tr h="600000">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8</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1</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2</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5</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4</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3</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9</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7</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6</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7877446"/>
                  </a:ext>
                </a:extLst>
              </a:tr>
              <a:tr h="600000">
                <a:tc>
                  <a:txBody>
                    <a:bodyPr/>
                    <a:lstStyle/>
                    <a:p>
                      <a:pPr algn="l">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9</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7</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3</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8</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6</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1</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4</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2</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5</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solidFill>
                      <a:srgbClr val="A6A6A6"/>
                    </a:solidFill>
                  </a:tcPr>
                </a:tc>
                <a:extLst>
                  <a:ext uri="{0D108BD9-81ED-4DB2-BD59-A6C34878D82A}">
                    <a16:rowId xmlns:a16="http://schemas.microsoft.com/office/drawing/2014/main" val="1078030750"/>
                  </a:ext>
                </a:extLst>
              </a:tr>
              <a:tr h="600000">
                <a:tc>
                  <a:txBody>
                    <a:bodyPr/>
                    <a:lstStyle/>
                    <a:p>
                      <a:pPr algn="l">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6</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8</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9</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7</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1</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5</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3</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4</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2</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381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38593929"/>
                  </a:ext>
                </a:extLst>
              </a:tr>
              <a:tr h="600000">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2</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4</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5</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3</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8</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9</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6</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6A6A6"/>
                    </a:solidFill>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1</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7</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7778385"/>
                  </a:ext>
                </a:extLst>
              </a:tr>
              <a:tr h="600000">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7</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3</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1</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6</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2</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4</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a:effectLst/>
                          <a:latin typeface="Calibri" panose="020F0502020204030204" pitchFamily="34" charset="0"/>
                          <a:ea typeface="Calibri" panose="020F0502020204030204" pitchFamily="34" charset="0"/>
                          <a:cs typeface="Times New Roman" panose="02020603050405020304" pitchFamily="18" charset="0"/>
                        </a:rPr>
                        <a:t>8</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381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b="1">
                          <a:effectLst/>
                          <a:latin typeface="Calibri" panose="020F0502020204030204" pitchFamily="34" charset="0"/>
                          <a:ea typeface="Calibri" panose="020F0502020204030204" pitchFamily="34" charset="0"/>
                          <a:cs typeface="Times New Roman" panose="02020603050405020304" pitchFamily="18" charset="0"/>
                        </a:rPr>
                        <a:t>5</a:t>
                      </a:r>
                      <a:endParaRPr lang="de-DE" sz="3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tc>
                  <a:txBody>
                    <a:bodyPr/>
                    <a:lstStyle/>
                    <a:p>
                      <a:pPr algn="l">
                        <a:lnSpc>
                          <a:spcPct val="106000"/>
                        </a:lnSpc>
                        <a:spcAft>
                          <a:spcPts val="0"/>
                        </a:spcAft>
                      </a:pPr>
                      <a:r>
                        <a:rPr lang="de-DE" sz="4000" b="1" dirty="0">
                          <a:effectLst/>
                          <a:latin typeface="Calibri" panose="020F0502020204030204" pitchFamily="34" charset="0"/>
                          <a:ea typeface="Calibri" panose="020F0502020204030204" pitchFamily="34" charset="0"/>
                          <a:cs typeface="Times New Roman" panose="02020603050405020304" pitchFamily="18" charset="0"/>
                        </a:rPr>
                        <a:t>9</a:t>
                      </a:r>
                      <a:endParaRPr lang="de-DE" sz="3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381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381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92791840"/>
                  </a:ext>
                </a:extLst>
              </a:tr>
            </a:tbl>
          </a:graphicData>
        </a:graphic>
      </p:graphicFrame>
      <p:sp>
        <p:nvSpPr>
          <p:cNvPr id="4" name="Textfeld 3"/>
          <p:cNvSpPr txBox="1"/>
          <p:nvPr/>
        </p:nvSpPr>
        <p:spPr>
          <a:xfrm>
            <a:off x="5636324" y="12150797"/>
            <a:ext cx="6117695" cy="1107996"/>
          </a:xfrm>
          <a:prstGeom prst="rect">
            <a:avLst/>
          </a:prstGeom>
          <a:noFill/>
        </p:spPr>
        <p:txBody>
          <a:bodyPr wrap="square" rtlCol="0">
            <a:spAutoFit/>
          </a:bodyPr>
          <a:lstStyle/>
          <a:p>
            <a:r>
              <a:rPr lang="de-DE" sz="6600" b="1" dirty="0"/>
              <a:t>Lösung:13</a:t>
            </a:r>
          </a:p>
        </p:txBody>
      </p:sp>
    </p:spTree>
    <p:extLst>
      <p:ext uri="{BB962C8B-B14F-4D97-AF65-F5344CB8AC3E}">
        <p14:creationId xmlns:p14="http://schemas.microsoft.com/office/powerpoint/2010/main" val="30689994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0347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Grafik 6">
            <a:extLst>
              <a:ext uri="{FF2B5EF4-FFF2-40B4-BE49-F238E27FC236}">
                <a16:creationId xmlns:a16="http://schemas.microsoft.com/office/drawing/2014/main" id="{08CD9EF9-B1AB-4FD9-8630-495ABD75A9F3}"/>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8" name="Grafik 7">
            <a:extLst>
              <a:ext uri="{FF2B5EF4-FFF2-40B4-BE49-F238E27FC236}">
                <a16:creationId xmlns:a16="http://schemas.microsoft.com/office/drawing/2014/main" id="{38EC0CB8-DB95-4042-AB7B-9DD60EA4DF56}"/>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Regular" panose="02000000000000000000" pitchFamily="50" charset="0"/>
              </a:rPr>
              <a:t>Rätselkarte R3</a:t>
            </a:r>
          </a:p>
        </p:txBody>
      </p:sp>
      <p:sp>
        <p:nvSpPr>
          <p:cNvPr id="21" name="Textfeld 20"/>
          <p:cNvSpPr txBox="1"/>
          <p:nvPr/>
        </p:nvSpPr>
        <p:spPr>
          <a:xfrm>
            <a:off x="967410" y="5794517"/>
            <a:ext cx="12612403" cy="2800767"/>
          </a:xfrm>
          <a:prstGeom prst="rect">
            <a:avLst/>
          </a:prstGeom>
          <a:noFill/>
        </p:spPr>
        <p:txBody>
          <a:bodyPr wrap="square" rtlCol="0">
            <a:spAutoFit/>
          </a:bodyPr>
          <a:lstStyle/>
          <a:p>
            <a:r>
              <a:rPr lang="de-DE" sz="4400" dirty="0">
                <a:latin typeface="Yanone Kaffeesatz Regular" panose="02000000000000000000"/>
              </a:rPr>
              <a:t>Uff! Ihr merkt der Kuckuck beruhigt sich so langsam. Bald ist es geschafft. Einen Tipp hätten wir: </a:t>
            </a:r>
            <a:r>
              <a:rPr lang="de-DE" sz="4000" b="1" dirty="0" err="1">
                <a:latin typeface="Arial" panose="020B0604020202020204" pitchFamily="34" charset="0"/>
                <a:cs typeface="Arial" panose="020B0604020202020204" pitchFamily="34" charset="0"/>
              </a:rPr>
              <a:t>adimotenit</a:t>
            </a:r>
            <a:r>
              <a:rPr lang="de-DE" sz="4000" b="1" dirty="0">
                <a:latin typeface="Arial" panose="020B0604020202020204" pitchFamily="34" charset="0"/>
                <a:cs typeface="Arial" panose="020B0604020202020204" pitchFamily="34" charset="0"/>
              </a:rPr>
              <a:t> </a:t>
            </a:r>
            <a:r>
              <a:rPr lang="de-DE" sz="4000" b="1" dirty="0" err="1">
                <a:latin typeface="Arial" panose="020B0604020202020204" pitchFamily="34" charset="0"/>
                <a:cs typeface="Arial" panose="020B0604020202020204" pitchFamily="34" charset="0"/>
              </a:rPr>
              <a:t>fhilt</a:t>
            </a:r>
            <a:r>
              <a:rPr lang="de-DE" sz="4000" b="1" dirty="0">
                <a:latin typeface="Arial" panose="020B0604020202020204" pitchFamily="34" charset="0"/>
                <a:cs typeface="Arial" panose="020B0604020202020204" pitchFamily="34" charset="0"/>
              </a:rPr>
              <a:t> </a:t>
            </a:r>
            <a:r>
              <a:rPr lang="de-DE" sz="4000" b="1" dirty="0" err="1">
                <a:latin typeface="Arial" panose="020B0604020202020204" pitchFamily="34" charset="0"/>
                <a:cs typeface="Arial" panose="020B0604020202020204" pitchFamily="34" charset="0"/>
              </a:rPr>
              <a:t>lichtelevi</a:t>
            </a:r>
            <a:r>
              <a:rPr lang="de-DE" sz="4000" b="1" dirty="0">
                <a:latin typeface="Arial" panose="020B0604020202020204" pitchFamily="34" charset="0"/>
                <a:cs typeface="Arial" panose="020B0604020202020204" pitchFamily="34" charset="0"/>
              </a:rPr>
              <a:t> !? </a:t>
            </a:r>
            <a:endParaRPr lang="de-DE" sz="4400" b="1" dirty="0">
              <a:latin typeface="Arial" panose="020B0604020202020204" pitchFamily="34" charset="0"/>
              <a:cs typeface="Arial" panose="020B0604020202020204" pitchFamily="34" charset="0"/>
            </a:endParaRPr>
          </a:p>
          <a:p>
            <a:r>
              <a:rPr lang="de-DE" sz="4400" dirty="0" err="1">
                <a:latin typeface="Yanone Kaffeesatz Regular" panose="02000000000000000000"/>
              </a:rPr>
              <a:t>Ups</a:t>
            </a:r>
            <a:r>
              <a:rPr lang="de-DE" sz="4400" dirty="0">
                <a:latin typeface="Yanone Kaffeesatz Regular" panose="02000000000000000000"/>
              </a:rPr>
              <a:t>, das ist jetzt leider etwas durcheinander geraten…aber egal ihr könnt den kurzen Satz bestimmt entziffern. Was versteckt sich dahinter?</a:t>
            </a:r>
          </a:p>
        </p:txBody>
      </p:sp>
      <p:sp>
        <p:nvSpPr>
          <p:cNvPr id="13" name="Ellipse 12">
            <a:extLst>
              <a:ext uri="{FF2B5EF4-FFF2-40B4-BE49-F238E27FC236}">
                <a16:creationId xmlns:a16="http://schemas.microsoft.com/office/drawing/2014/main" id="{86939552-5FDA-4DAF-B528-8E6AD754B51E}"/>
              </a:ext>
            </a:extLst>
          </p:cNvPr>
          <p:cNvSpPr/>
          <p:nvPr/>
        </p:nvSpPr>
        <p:spPr>
          <a:xfrm>
            <a:off x="12813175" y="13397075"/>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25067B9D-32C8-43B4-803C-F4D7970066B8}"/>
              </a:ext>
            </a:extLst>
          </p:cNvPr>
          <p:cNvSpPr>
            <a:spLocks noGrp="1"/>
          </p:cNvSpPr>
          <p:nvPr>
            <p:ph type="sldNum" sz="quarter" idx="12"/>
          </p:nvPr>
        </p:nvSpPr>
        <p:spPr/>
        <p:txBody>
          <a:bodyPr/>
          <a:lstStyle/>
          <a:p>
            <a:fld id="{9F93C778-0A86-47A1-A13A-FAA3C2391605}" type="slidenum">
              <a:rPr lang="de-DE" smtClean="0"/>
              <a:t>15</a:t>
            </a:fld>
            <a:endParaRPr lang="de-DE"/>
          </a:p>
        </p:txBody>
      </p:sp>
    </p:spTree>
    <p:extLst>
      <p:ext uri="{BB962C8B-B14F-4D97-AF65-F5344CB8AC3E}">
        <p14:creationId xmlns:p14="http://schemas.microsoft.com/office/powerpoint/2010/main" val="12225555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25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4" name="Grafik 123">
            <a:extLst>
              <a:ext uri="{FF2B5EF4-FFF2-40B4-BE49-F238E27FC236}">
                <a16:creationId xmlns:a16="http://schemas.microsoft.com/office/drawing/2014/main" id="{700CABE6-B105-4D6B-AAF8-859D6C89D50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125" name="Grafik 124">
            <a:extLst>
              <a:ext uri="{FF2B5EF4-FFF2-40B4-BE49-F238E27FC236}">
                <a16:creationId xmlns:a16="http://schemas.microsoft.com/office/drawing/2014/main" id="{C9C63596-8500-4AF5-8612-1B60320FA73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815010" y="6438741"/>
            <a:ext cx="12770192" cy="769441"/>
          </a:xfrm>
          <a:prstGeom prst="rect">
            <a:avLst/>
          </a:prstGeom>
          <a:noFill/>
        </p:spPr>
        <p:txBody>
          <a:bodyPr wrap="square" rtlCol="0">
            <a:spAutoFit/>
          </a:bodyPr>
          <a:lstStyle/>
          <a:p>
            <a:pPr algn="ctr"/>
            <a:r>
              <a:rPr lang="de-DE" sz="4400" dirty="0">
                <a:latin typeface="Yanone Kaffeesatz Regular" panose="02000000000000000000" pitchFamily="50" charset="0"/>
              </a:rPr>
              <a:t>Fernöstlich</a:t>
            </a:r>
          </a:p>
        </p:txBody>
      </p:sp>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Regular" panose="02000000000000000000" pitchFamily="50" charset="0"/>
              </a:rPr>
              <a:t>Hinweiskarte R3</a:t>
            </a:r>
          </a:p>
        </p:txBody>
      </p:sp>
      <p:sp>
        <p:nvSpPr>
          <p:cNvPr id="13" name="Ellipse 12">
            <a:extLst>
              <a:ext uri="{FF2B5EF4-FFF2-40B4-BE49-F238E27FC236}">
                <a16:creationId xmlns:a16="http://schemas.microsoft.com/office/drawing/2014/main" id="{DE9CC97A-EE68-40C4-B84A-D574EA08AAA0}"/>
              </a:ext>
            </a:extLst>
          </p:cNvPr>
          <p:cNvSpPr/>
          <p:nvPr/>
        </p:nvSpPr>
        <p:spPr>
          <a:xfrm>
            <a:off x="12813175" y="13397075"/>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DA9A8579-CFFB-48DF-8E94-D66144E94A44}"/>
              </a:ext>
            </a:extLst>
          </p:cNvPr>
          <p:cNvSpPr>
            <a:spLocks noGrp="1"/>
          </p:cNvSpPr>
          <p:nvPr>
            <p:ph type="sldNum" sz="quarter" idx="12"/>
          </p:nvPr>
        </p:nvSpPr>
        <p:spPr/>
        <p:txBody>
          <a:bodyPr/>
          <a:lstStyle/>
          <a:p>
            <a:fld id="{9F93C778-0A86-47A1-A13A-FAA3C2391605}" type="slidenum">
              <a:rPr lang="de-DE" smtClean="0"/>
              <a:t>16</a:t>
            </a:fld>
            <a:endParaRPr lang="de-DE"/>
          </a:p>
        </p:txBody>
      </p:sp>
    </p:spTree>
    <p:extLst>
      <p:ext uri="{BB962C8B-B14F-4D97-AF65-F5344CB8AC3E}">
        <p14:creationId xmlns:p14="http://schemas.microsoft.com/office/powerpoint/2010/main" val="3044312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25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4" name="Grafik 123">
            <a:extLst>
              <a:ext uri="{FF2B5EF4-FFF2-40B4-BE49-F238E27FC236}">
                <a16:creationId xmlns:a16="http://schemas.microsoft.com/office/drawing/2014/main" id="{700CABE6-B105-4D6B-AAF8-859D6C89D50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125" name="Grafik 124">
            <a:extLst>
              <a:ext uri="{FF2B5EF4-FFF2-40B4-BE49-F238E27FC236}">
                <a16:creationId xmlns:a16="http://schemas.microsoft.com/office/drawing/2014/main" id="{C9C63596-8500-4AF5-8612-1B60320FA73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815010" y="6438741"/>
            <a:ext cx="12770192" cy="769441"/>
          </a:xfrm>
          <a:prstGeom prst="rect">
            <a:avLst/>
          </a:prstGeom>
          <a:noFill/>
        </p:spPr>
        <p:txBody>
          <a:bodyPr wrap="square" rtlCol="0">
            <a:spAutoFit/>
          </a:bodyPr>
          <a:lstStyle/>
          <a:p>
            <a:pPr algn="ctr"/>
            <a:r>
              <a:rPr lang="de-DE" sz="4400" dirty="0">
                <a:latin typeface="Yanone Kaffeesatz Regular" panose="02000000000000000000" pitchFamily="50" charset="0"/>
              </a:rPr>
              <a:t>vielleicht</a:t>
            </a:r>
          </a:p>
        </p:txBody>
      </p:sp>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Regular" panose="02000000000000000000" pitchFamily="50" charset="0"/>
              </a:rPr>
              <a:t>Hinweiskarte R3</a:t>
            </a:r>
          </a:p>
        </p:txBody>
      </p:sp>
      <p:sp>
        <p:nvSpPr>
          <p:cNvPr id="13" name="Ellipse 12">
            <a:extLst>
              <a:ext uri="{FF2B5EF4-FFF2-40B4-BE49-F238E27FC236}">
                <a16:creationId xmlns:a16="http://schemas.microsoft.com/office/drawing/2014/main" id="{CD3B56D8-C0E0-4B39-A153-C8CB54DF9E87}"/>
              </a:ext>
            </a:extLst>
          </p:cNvPr>
          <p:cNvSpPr/>
          <p:nvPr/>
        </p:nvSpPr>
        <p:spPr>
          <a:xfrm>
            <a:off x="12813175" y="13397075"/>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8AC8BF35-692D-4C44-9D0D-5123A7B92B93}"/>
              </a:ext>
            </a:extLst>
          </p:cNvPr>
          <p:cNvSpPr>
            <a:spLocks noGrp="1"/>
          </p:cNvSpPr>
          <p:nvPr>
            <p:ph type="sldNum" sz="quarter" idx="12"/>
          </p:nvPr>
        </p:nvSpPr>
        <p:spPr/>
        <p:txBody>
          <a:bodyPr/>
          <a:lstStyle/>
          <a:p>
            <a:fld id="{9F93C778-0A86-47A1-A13A-FAA3C2391605}" type="slidenum">
              <a:rPr lang="de-DE" smtClean="0"/>
              <a:t>17</a:t>
            </a:fld>
            <a:endParaRPr lang="de-DE"/>
          </a:p>
        </p:txBody>
      </p:sp>
    </p:spTree>
    <p:extLst>
      <p:ext uri="{BB962C8B-B14F-4D97-AF65-F5344CB8AC3E}">
        <p14:creationId xmlns:p14="http://schemas.microsoft.com/office/powerpoint/2010/main" val="229147801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25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4" name="Grafik 123">
            <a:extLst>
              <a:ext uri="{FF2B5EF4-FFF2-40B4-BE49-F238E27FC236}">
                <a16:creationId xmlns:a16="http://schemas.microsoft.com/office/drawing/2014/main" id="{700CABE6-B105-4D6B-AAF8-859D6C89D50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125" name="Grafik 124">
            <a:extLst>
              <a:ext uri="{FF2B5EF4-FFF2-40B4-BE49-F238E27FC236}">
                <a16:creationId xmlns:a16="http://schemas.microsoft.com/office/drawing/2014/main" id="{C9C63596-8500-4AF5-8612-1B60320FA73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815010" y="6438741"/>
            <a:ext cx="12770192" cy="1446550"/>
          </a:xfrm>
          <a:prstGeom prst="rect">
            <a:avLst/>
          </a:prstGeom>
          <a:noFill/>
        </p:spPr>
        <p:txBody>
          <a:bodyPr wrap="square" rtlCol="0">
            <a:spAutoFit/>
          </a:bodyPr>
          <a:lstStyle/>
          <a:p>
            <a:pPr algn="ctr"/>
            <a:r>
              <a:rPr lang="de-DE" sz="4400" dirty="0">
                <a:latin typeface="Yanone Kaffeesatz Regular" panose="02000000000000000000" pitchFamily="50" charset="0"/>
              </a:rPr>
              <a:t>Der Satz lautet: </a:t>
            </a:r>
          </a:p>
          <a:p>
            <a:pPr algn="ctr"/>
            <a:r>
              <a:rPr lang="de-DE" sz="4400" dirty="0">
                <a:latin typeface="Yanone Kaffeesatz Regular" panose="02000000000000000000" pitchFamily="50" charset="0"/>
              </a:rPr>
              <a:t>Meditation hilft vielleicht </a:t>
            </a:r>
          </a:p>
        </p:txBody>
      </p:sp>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Regular" panose="02000000000000000000" pitchFamily="50" charset="0"/>
              </a:rPr>
              <a:t>Lösungskarte R3</a:t>
            </a:r>
          </a:p>
        </p:txBody>
      </p:sp>
      <p:sp>
        <p:nvSpPr>
          <p:cNvPr id="13" name="Ellipse 12">
            <a:extLst>
              <a:ext uri="{FF2B5EF4-FFF2-40B4-BE49-F238E27FC236}">
                <a16:creationId xmlns:a16="http://schemas.microsoft.com/office/drawing/2014/main" id="{7671E2A6-C4A7-4AB9-A5B1-A63CDA3425D5}"/>
              </a:ext>
            </a:extLst>
          </p:cNvPr>
          <p:cNvSpPr/>
          <p:nvPr/>
        </p:nvSpPr>
        <p:spPr>
          <a:xfrm>
            <a:off x="12813175" y="13397075"/>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BE71E9E3-CC3F-4182-B577-E1492ADEE8D0}"/>
              </a:ext>
            </a:extLst>
          </p:cNvPr>
          <p:cNvSpPr>
            <a:spLocks noGrp="1"/>
          </p:cNvSpPr>
          <p:nvPr>
            <p:ph type="sldNum" sz="quarter" idx="12"/>
          </p:nvPr>
        </p:nvSpPr>
        <p:spPr/>
        <p:txBody>
          <a:bodyPr/>
          <a:lstStyle/>
          <a:p>
            <a:fld id="{9F93C778-0A86-47A1-A13A-FAA3C2391605}" type="slidenum">
              <a:rPr lang="de-DE" smtClean="0"/>
              <a:t>18</a:t>
            </a:fld>
            <a:endParaRPr lang="de-DE"/>
          </a:p>
        </p:txBody>
      </p:sp>
    </p:spTree>
    <p:extLst>
      <p:ext uri="{BB962C8B-B14F-4D97-AF65-F5344CB8AC3E}">
        <p14:creationId xmlns:p14="http://schemas.microsoft.com/office/powerpoint/2010/main" val="30182782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0347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7" name="Grafik 6">
            <a:extLst>
              <a:ext uri="{FF2B5EF4-FFF2-40B4-BE49-F238E27FC236}">
                <a16:creationId xmlns:a16="http://schemas.microsoft.com/office/drawing/2014/main" id="{08CD9EF9-B1AB-4FD9-8630-495ABD75A9F3}"/>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8" name="Grafik 7">
            <a:extLst>
              <a:ext uri="{FF2B5EF4-FFF2-40B4-BE49-F238E27FC236}">
                <a16:creationId xmlns:a16="http://schemas.microsoft.com/office/drawing/2014/main" id="{38EC0CB8-DB95-4042-AB7B-9DD60EA4DF56}"/>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755313" y="2324060"/>
            <a:ext cx="12770192" cy="7894469"/>
          </a:xfrm>
          <a:prstGeom prst="rect">
            <a:avLst/>
          </a:prstGeom>
          <a:noFill/>
        </p:spPr>
        <p:txBody>
          <a:bodyPr wrap="square" rtlCol="0">
            <a:spAutoFit/>
          </a:bodyPr>
          <a:lstStyle/>
          <a:p>
            <a:pPr algn="ctr"/>
            <a:r>
              <a:rPr lang="de-DE" sz="3900" dirty="0">
                <a:latin typeface="Yanone Kaffeesatz Regular" panose="02000000000000000000" pitchFamily="50" charset="0"/>
              </a:rPr>
              <a:t>Und endlich könnt ihr den Satz des </a:t>
            </a:r>
            <a:r>
              <a:rPr lang="de-DE" sz="3900" dirty="0" err="1">
                <a:latin typeface="Yanone Kaffeesatz Regular" panose="02000000000000000000" pitchFamily="50" charset="0"/>
              </a:rPr>
              <a:t>Kuckkucks</a:t>
            </a:r>
            <a:r>
              <a:rPr lang="de-DE" sz="3900" dirty="0">
                <a:latin typeface="Yanone Kaffeesatz Regular" panose="02000000000000000000" pitchFamily="50" charset="0"/>
              </a:rPr>
              <a:t> verstehen.</a:t>
            </a:r>
          </a:p>
          <a:p>
            <a:pPr algn="ctr"/>
            <a:r>
              <a:rPr lang="de-DE" sz="3900" dirty="0">
                <a:latin typeface="Yanone Kaffeesatz Regular" panose="02000000000000000000" pitchFamily="50" charset="0"/>
              </a:rPr>
              <a:t>„Der 84er Luther sagt`s, die erste Zahl ist die erste Zahl des Verses als Johannes von seiner Mutter Elisabeth geboren wird</a:t>
            </a:r>
          </a:p>
          <a:p>
            <a:pPr algn="ctr"/>
            <a:r>
              <a:rPr lang="de-DE" sz="3900" dirty="0">
                <a:latin typeface="Yanone Kaffeesatz Regular" panose="02000000000000000000" pitchFamily="50" charset="0"/>
              </a:rPr>
              <a:t>Die zweite ist`s die Nummer des Verses, als die Tochter des Pharao zum Baden geht und das Kind entdeckt das später den Namen M… bekommt.</a:t>
            </a:r>
          </a:p>
          <a:p>
            <a:pPr algn="ctr"/>
            <a:r>
              <a:rPr lang="de-DE" sz="3900" dirty="0">
                <a:latin typeface="Yanone Kaffeesatz Regular" panose="02000000000000000000" pitchFamily="50" charset="0"/>
              </a:rPr>
              <a:t>Und die dritte ist`s wieviel Stunden Weg, zwei Jünger gingen von Jerusalem nach Emmaus.</a:t>
            </a:r>
          </a:p>
          <a:p>
            <a:pPr algn="ctr"/>
            <a:endParaRPr lang="de-DE" sz="3900" dirty="0">
              <a:latin typeface="Yanone Kaffeesatz Regular" panose="02000000000000000000" pitchFamily="50" charset="0"/>
            </a:endParaRPr>
          </a:p>
          <a:p>
            <a:pPr algn="ctr"/>
            <a:r>
              <a:rPr lang="de-DE" sz="3900" dirty="0">
                <a:latin typeface="Yanone Kaffeesatz Regular" panose="02000000000000000000" pitchFamily="50" charset="0"/>
              </a:rPr>
              <a:t> Habt ihr`s? Sehr gut dann öffnet nun das Schloss und schon dürft ihr passieren.</a:t>
            </a:r>
          </a:p>
          <a:p>
            <a:pPr algn="ctr"/>
            <a:r>
              <a:rPr lang="de-DE" sz="3900" dirty="0">
                <a:latin typeface="Yanone Kaffeesatz Regular" panose="02000000000000000000" pitchFamily="50" charset="0"/>
              </a:rPr>
              <a:t>Sendet uns hierfür den dreistelligen Code.</a:t>
            </a:r>
          </a:p>
        </p:txBody>
      </p:sp>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Regular" panose="02000000000000000000" pitchFamily="50" charset="0"/>
              </a:rPr>
              <a:t>Rätselkarte R4</a:t>
            </a:r>
          </a:p>
        </p:txBody>
      </p:sp>
      <p:pic>
        <p:nvPicPr>
          <p:cNvPr id="12" name="Grafik 11">
            <a:extLst>
              <a:ext uri="{FF2B5EF4-FFF2-40B4-BE49-F238E27FC236}">
                <a16:creationId xmlns:a16="http://schemas.microsoft.com/office/drawing/2014/main" id="{F1E2E32F-F2C7-43E5-8F79-EE58AFF4D783}"/>
              </a:ext>
            </a:extLst>
          </p:cNvPr>
          <p:cNvPicPr>
            <a:picLocks noChangeAspect="1"/>
          </p:cNvPicPr>
          <p:nvPr/>
        </p:nvPicPr>
        <p:blipFill rotWithShape="1">
          <a:blip r:embed="rId4">
            <a:extLst>
              <a:ext uri="{28A0092B-C50C-407E-A947-70E740481C1C}">
                <a14:useLocalDpi xmlns:a14="http://schemas.microsoft.com/office/drawing/2010/main" val="0"/>
              </a:ext>
            </a:extLst>
          </a:blip>
          <a:srcRect l="46054" t="30636" r="21120" b="28690"/>
          <a:stretch/>
        </p:blipFill>
        <p:spPr>
          <a:xfrm>
            <a:off x="5398112" y="10287807"/>
            <a:ext cx="4130384" cy="3607341"/>
          </a:xfrm>
          <a:prstGeom prst="hexagon">
            <a:avLst/>
          </a:prstGeom>
          <a:ln w="76200">
            <a:solidFill>
              <a:srgbClr val="034798"/>
            </a:solidFill>
          </a:ln>
          <a:effectLst>
            <a:outerShdw blurRad="50800" dist="38100" dir="2700000" algn="tl" rotWithShape="0">
              <a:prstClr val="black">
                <a:alpha val="40000"/>
              </a:prstClr>
            </a:outerShdw>
          </a:effectLst>
        </p:spPr>
      </p:pic>
      <p:sp>
        <p:nvSpPr>
          <p:cNvPr id="14" name="Ellipse 13">
            <a:extLst>
              <a:ext uri="{FF2B5EF4-FFF2-40B4-BE49-F238E27FC236}">
                <a16:creationId xmlns:a16="http://schemas.microsoft.com/office/drawing/2014/main" id="{963DB8C3-1921-41C1-81D5-7F96A5BA7B6C}"/>
              </a:ext>
            </a:extLst>
          </p:cNvPr>
          <p:cNvSpPr/>
          <p:nvPr/>
        </p:nvSpPr>
        <p:spPr>
          <a:xfrm>
            <a:off x="12813175" y="13397075"/>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956675F2-ECC5-40CB-BCE4-16A75128553E}"/>
              </a:ext>
            </a:extLst>
          </p:cNvPr>
          <p:cNvSpPr>
            <a:spLocks noGrp="1"/>
          </p:cNvSpPr>
          <p:nvPr>
            <p:ph type="sldNum" sz="quarter" idx="12"/>
          </p:nvPr>
        </p:nvSpPr>
        <p:spPr/>
        <p:txBody>
          <a:bodyPr/>
          <a:lstStyle/>
          <a:p>
            <a:fld id="{9F93C778-0A86-47A1-A13A-FAA3C2391605}" type="slidenum">
              <a:rPr lang="de-DE" smtClean="0"/>
              <a:t>19</a:t>
            </a:fld>
            <a:endParaRPr lang="de-DE"/>
          </a:p>
        </p:txBody>
      </p:sp>
    </p:spTree>
    <p:extLst>
      <p:ext uri="{BB962C8B-B14F-4D97-AF65-F5344CB8AC3E}">
        <p14:creationId xmlns:p14="http://schemas.microsoft.com/office/powerpoint/2010/main" val="15009565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5D781084-A679-4DEF-9A33-7A340676E52D}"/>
              </a:ext>
            </a:extLst>
          </p:cNvPr>
          <p:cNvPicPr>
            <a:picLocks noChangeAspect="1"/>
          </p:cNvPicPr>
          <p:nvPr/>
        </p:nvPicPr>
        <p:blipFill rotWithShape="1">
          <a:blip r:embed="rId2">
            <a:extLst>
              <a:ext uri="{28A0092B-C50C-407E-A947-70E740481C1C}">
                <a14:useLocalDpi xmlns:a14="http://schemas.microsoft.com/office/drawing/2010/main" val="0"/>
              </a:ext>
            </a:extLst>
          </a:blip>
          <a:srcRect b="5745"/>
          <a:stretch/>
        </p:blipFill>
        <p:spPr>
          <a:xfrm rot="5400000">
            <a:off x="1687182" y="-1"/>
            <a:ext cx="11025846" cy="14400215"/>
          </a:xfrm>
          <a:prstGeom prst="rect">
            <a:avLst/>
          </a:prstGeom>
        </p:spPr>
      </p:pic>
      <p:sp>
        <p:nvSpPr>
          <p:cNvPr id="5" name="Ellipse 4">
            <a:extLst>
              <a:ext uri="{FF2B5EF4-FFF2-40B4-BE49-F238E27FC236}">
                <a16:creationId xmlns:a16="http://schemas.microsoft.com/office/drawing/2014/main" id="{AB6BB0AF-9D60-45D5-9128-7D2D0DA8F5B6}"/>
              </a:ext>
            </a:extLst>
          </p:cNvPr>
          <p:cNvSpPr/>
          <p:nvPr/>
        </p:nvSpPr>
        <p:spPr>
          <a:xfrm>
            <a:off x="12898235" y="13397075"/>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Foliennummernplatzhalter 1">
            <a:extLst>
              <a:ext uri="{FF2B5EF4-FFF2-40B4-BE49-F238E27FC236}">
                <a16:creationId xmlns:a16="http://schemas.microsoft.com/office/drawing/2014/main" id="{C67BE7FB-7608-4A55-B6BC-4C0427E11309}"/>
              </a:ext>
            </a:extLst>
          </p:cNvPr>
          <p:cNvSpPr>
            <a:spLocks noGrp="1"/>
          </p:cNvSpPr>
          <p:nvPr>
            <p:ph type="sldNum" sz="quarter" idx="12"/>
          </p:nvPr>
        </p:nvSpPr>
        <p:spPr/>
        <p:txBody>
          <a:bodyPr/>
          <a:lstStyle/>
          <a:p>
            <a:fld id="{9F93C778-0A86-47A1-A13A-FAA3C2391605}" type="slidenum">
              <a:rPr lang="de-DE" smtClean="0"/>
              <a:t>2</a:t>
            </a:fld>
            <a:endParaRPr lang="de-DE"/>
          </a:p>
        </p:txBody>
      </p:sp>
    </p:spTree>
    <p:extLst>
      <p:ext uri="{BB962C8B-B14F-4D97-AF65-F5344CB8AC3E}">
        <p14:creationId xmlns:p14="http://schemas.microsoft.com/office/powerpoint/2010/main" val="21662788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25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4" name="Grafik 123">
            <a:extLst>
              <a:ext uri="{FF2B5EF4-FFF2-40B4-BE49-F238E27FC236}">
                <a16:creationId xmlns:a16="http://schemas.microsoft.com/office/drawing/2014/main" id="{700CABE6-B105-4D6B-AAF8-859D6C89D50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125" name="Grafik 124">
            <a:extLst>
              <a:ext uri="{FF2B5EF4-FFF2-40B4-BE49-F238E27FC236}">
                <a16:creationId xmlns:a16="http://schemas.microsoft.com/office/drawing/2014/main" id="{C9C63596-8500-4AF5-8612-1B60320FA73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815010" y="4470885"/>
            <a:ext cx="12770192" cy="8894743"/>
          </a:xfrm>
          <a:prstGeom prst="rect">
            <a:avLst/>
          </a:prstGeom>
          <a:noFill/>
        </p:spPr>
        <p:txBody>
          <a:bodyPr wrap="square" rtlCol="0">
            <a:spAutoFit/>
          </a:bodyPr>
          <a:lstStyle/>
          <a:p>
            <a:pPr algn="ctr"/>
            <a:r>
              <a:rPr lang="de-DE" sz="4400" dirty="0">
                <a:latin typeface="Yanone Kaffeesatz Regular" panose="02000000000000000000" pitchFamily="50" charset="0"/>
              </a:rPr>
              <a:t>Der Luther sagt`s, die erste Zahl ist die erste Zahl des Verses als Johannes von seiner Mutter Elisabeth geboren wird </a:t>
            </a:r>
            <a:r>
              <a:rPr lang="de-DE" sz="4400" b="1" dirty="0">
                <a:latin typeface="Yanone Kaffeesatz Regular" panose="02000000000000000000" pitchFamily="50" charset="0"/>
              </a:rPr>
              <a:t>(Lösung: LK. 1, 57 also die 5!),</a:t>
            </a:r>
          </a:p>
          <a:p>
            <a:pPr algn="ctr"/>
            <a:r>
              <a:rPr lang="de-DE" sz="4400" dirty="0">
                <a:latin typeface="Yanone Kaffeesatz Regular" panose="02000000000000000000" pitchFamily="50" charset="0"/>
              </a:rPr>
              <a:t>die zweite ist`s die Nummer des Verses, als die Tochter des Pharao zum Baden geht und das Kind entdeckt das später den Namen M… bekommt </a:t>
            </a:r>
            <a:r>
              <a:rPr lang="de-DE" sz="4400" b="1" dirty="0">
                <a:latin typeface="Yanone Kaffeesatz Regular" panose="02000000000000000000" pitchFamily="50" charset="0"/>
              </a:rPr>
              <a:t>(Lösung: </a:t>
            </a:r>
            <a:r>
              <a:rPr lang="de-DE" sz="4400" b="1">
                <a:latin typeface="Yanone Kaffeesatz Regular" panose="02000000000000000000" pitchFamily="50" charset="0"/>
              </a:rPr>
              <a:t>2.Mose 2,5, also 5) </a:t>
            </a:r>
            <a:endParaRPr lang="de-DE" sz="4400" b="1" dirty="0">
              <a:latin typeface="Yanone Kaffeesatz Regular" panose="02000000000000000000" pitchFamily="50" charset="0"/>
            </a:endParaRPr>
          </a:p>
          <a:p>
            <a:pPr algn="ctr"/>
            <a:r>
              <a:rPr lang="de-DE" sz="4400" dirty="0">
                <a:latin typeface="Yanone Kaffeesatz Regular" panose="02000000000000000000" pitchFamily="50" charset="0"/>
              </a:rPr>
              <a:t>und die dritte ist`s wieviel stunden Weg 2 Jünger gingen von Jerusalem nach Emmaus </a:t>
            </a:r>
            <a:r>
              <a:rPr lang="de-DE" sz="4400" b="1" dirty="0">
                <a:latin typeface="Yanone Kaffeesatz Regular" panose="02000000000000000000" pitchFamily="50" charset="0"/>
              </a:rPr>
              <a:t>(Lösung: Lk.24, 13  -  2 Stunden)  </a:t>
            </a:r>
          </a:p>
          <a:p>
            <a:pPr algn="ctr"/>
            <a:endParaRPr lang="de-DE" sz="4400" b="1" dirty="0">
              <a:latin typeface="Yanone Kaffeesatz Regular" panose="02000000000000000000" pitchFamily="50" charset="0"/>
            </a:endParaRPr>
          </a:p>
          <a:p>
            <a:pPr algn="ctr"/>
            <a:r>
              <a:rPr lang="de-DE" sz="4400" b="1" dirty="0">
                <a:latin typeface="Yanone Kaffeesatz Regular" panose="02000000000000000000" pitchFamily="50" charset="0"/>
              </a:rPr>
              <a:t>Lösung: 552</a:t>
            </a:r>
          </a:p>
        </p:txBody>
      </p:sp>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Regular" panose="02000000000000000000" pitchFamily="50" charset="0"/>
              </a:rPr>
              <a:t>Lösungskarte R4</a:t>
            </a:r>
          </a:p>
        </p:txBody>
      </p:sp>
      <p:sp>
        <p:nvSpPr>
          <p:cNvPr id="13" name="Ellipse 12">
            <a:extLst>
              <a:ext uri="{FF2B5EF4-FFF2-40B4-BE49-F238E27FC236}">
                <a16:creationId xmlns:a16="http://schemas.microsoft.com/office/drawing/2014/main" id="{4ABA5181-5C32-4034-83A9-BFFF03CA18CC}"/>
              </a:ext>
            </a:extLst>
          </p:cNvPr>
          <p:cNvSpPr/>
          <p:nvPr/>
        </p:nvSpPr>
        <p:spPr>
          <a:xfrm>
            <a:off x="12813175" y="13397075"/>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F0C3CFAE-568B-42BD-A23D-7D1D10F007E7}"/>
              </a:ext>
            </a:extLst>
          </p:cNvPr>
          <p:cNvSpPr>
            <a:spLocks noGrp="1"/>
          </p:cNvSpPr>
          <p:nvPr>
            <p:ph type="sldNum" sz="quarter" idx="12"/>
          </p:nvPr>
        </p:nvSpPr>
        <p:spPr/>
        <p:txBody>
          <a:bodyPr/>
          <a:lstStyle/>
          <a:p>
            <a:fld id="{9F93C778-0A86-47A1-A13A-FAA3C2391605}" type="slidenum">
              <a:rPr lang="de-DE" smtClean="0"/>
              <a:t>20</a:t>
            </a:fld>
            <a:endParaRPr lang="de-DE"/>
          </a:p>
        </p:txBody>
      </p:sp>
    </p:spTree>
    <p:extLst>
      <p:ext uri="{BB962C8B-B14F-4D97-AF65-F5344CB8AC3E}">
        <p14:creationId xmlns:p14="http://schemas.microsoft.com/office/powerpoint/2010/main" val="28193240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0347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7" y="258416"/>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Grafik 6">
            <a:extLst>
              <a:ext uri="{FF2B5EF4-FFF2-40B4-BE49-F238E27FC236}">
                <a16:creationId xmlns:a16="http://schemas.microsoft.com/office/drawing/2014/main" id="{27706742-980D-4040-8B28-03FB7C436E3A}"/>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443409"/>
            <a:ext cx="5736757" cy="14746347"/>
          </a:xfrm>
          <a:prstGeom prst="rect">
            <a:avLst/>
          </a:prstGeom>
        </p:spPr>
      </p:pic>
      <p:pic>
        <p:nvPicPr>
          <p:cNvPr id="8" name="Grafik 7">
            <a:extLst>
              <a:ext uri="{FF2B5EF4-FFF2-40B4-BE49-F238E27FC236}">
                <a16:creationId xmlns:a16="http://schemas.microsoft.com/office/drawing/2014/main" id="{68920EC7-FA7F-49F8-BD44-2AD7ECE84976}"/>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967410" y="2911442"/>
            <a:ext cx="12770192" cy="8710077"/>
          </a:xfrm>
          <a:prstGeom prst="rect">
            <a:avLst/>
          </a:prstGeom>
          <a:noFill/>
        </p:spPr>
        <p:txBody>
          <a:bodyPr wrap="square" rtlCol="0">
            <a:spAutoFit/>
          </a:bodyPr>
          <a:lstStyle/>
          <a:p>
            <a:pPr algn="ctr"/>
            <a:r>
              <a:rPr lang="de-DE" sz="4000" dirty="0">
                <a:latin typeface="Yanone Kaffeesatz Bold" panose="02000000000000000000" pitchFamily="50" charset="0"/>
              </a:rPr>
              <a:t>Beruhigung für den Kuckuck</a:t>
            </a:r>
          </a:p>
          <a:p>
            <a:pPr algn="ctr"/>
            <a:r>
              <a:rPr lang="de-DE" sz="4000" dirty="0">
                <a:latin typeface="Yanone Kaffeesatz Regular" panose="02000000000000000000" pitchFamily="50" charset="0"/>
              </a:rPr>
              <a:t>Musik beruhigt: Spielt dem Kuckuck ein Lied vor! Es gibt nur ein Problem: Der „Psycho-Vogel“ hasst Instrumente. Er hört nur auf Gläser, mit Wasser gefüllt. Die Klänge, die ihr mit einem Löffel erzeugt, den ihr gegen die mit Wasser gefüllten Gläser „schlagt“, beruhigen ihn ungemein. V.a., wenn er noch dazu hört, was ihr ihm musiziert. Ihr dürft also nur Gläser, Wasser und eure Löffel benutzen. 3 Personen von euch müssen jeweils ein Lied hörbar für den Kuckuck vorspielen. Hier die Lieder:</a:t>
            </a:r>
          </a:p>
          <a:p>
            <a:pPr algn="ctr"/>
            <a:r>
              <a:rPr lang="de-DE" sz="4000" dirty="0">
                <a:latin typeface="Yanone Kaffeesatz Regular" panose="02000000000000000000" pitchFamily="50" charset="0"/>
              </a:rPr>
              <a:t>a)	Kuckuck, Kuckuck, </a:t>
            </a:r>
            <a:r>
              <a:rPr lang="de-DE" sz="4000" dirty="0" err="1">
                <a:latin typeface="Yanone Kaffeesatz Regular" panose="02000000000000000000" pitchFamily="50" charset="0"/>
              </a:rPr>
              <a:t>rufts</a:t>
            </a:r>
            <a:r>
              <a:rPr lang="de-DE" sz="4000" dirty="0">
                <a:latin typeface="Yanone Kaffeesatz Regular" panose="02000000000000000000" pitchFamily="50" charset="0"/>
              </a:rPr>
              <a:t> aus dem Wald</a:t>
            </a:r>
          </a:p>
          <a:p>
            <a:pPr algn="ctr"/>
            <a:r>
              <a:rPr lang="de-DE" sz="4000" dirty="0">
                <a:latin typeface="Yanone Kaffeesatz Regular" panose="02000000000000000000" pitchFamily="50" charset="0"/>
              </a:rPr>
              <a:t>b)	Sei ein </a:t>
            </a:r>
            <a:r>
              <a:rPr lang="de-DE" sz="4000" dirty="0" err="1">
                <a:latin typeface="Yanone Kaffeesatz Regular" panose="02000000000000000000" pitchFamily="50" charset="0"/>
              </a:rPr>
              <a:t>lebendger</a:t>
            </a:r>
            <a:r>
              <a:rPr lang="de-DE" sz="4000" dirty="0">
                <a:latin typeface="Yanone Kaffeesatz Regular" panose="02000000000000000000" pitchFamily="50" charset="0"/>
              </a:rPr>
              <a:t> Fisch</a:t>
            </a:r>
          </a:p>
          <a:p>
            <a:pPr algn="ctr"/>
            <a:r>
              <a:rPr lang="de-DE" sz="4000" dirty="0">
                <a:latin typeface="Yanone Kaffeesatz Regular" panose="02000000000000000000" pitchFamily="50" charset="0"/>
              </a:rPr>
              <a:t>c)	Hänschen klein</a:t>
            </a:r>
          </a:p>
          <a:p>
            <a:pPr algn="ctr"/>
            <a:r>
              <a:rPr lang="de-DE" sz="4000" dirty="0">
                <a:latin typeface="Yanone Kaffeesatz Regular" panose="02000000000000000000" pitchFamily="50" charset="0"/>
              </a:rPr>
              <a:t>Sendet die Videos an uns.</a:t>
            </a:r>
          </a:p>
          <a:p>
            <a:pPr algn="ctr"/>
            <a:r>
              <a:rPr lang="de-DE" sz="4000" dirty="0">
                <a:latin typeface="Yanone Kaffeesatz Regular" panose="02000000000000000000" pitchFamily="50" charset="0"/>
              </a:rPr>
              <a:t>Tipp: Mit der Füllhöhe des Wassers kann ein unterschiedlicher Ton erzeugt werden.</a:t>
            </a:r>
          </a:p>
        </p:txBody>
      </p:sp>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Bold" panose="02000000000000000000" pitchFamily="50" charset="0"/>
              </a:rPr>
              <a:t>Aktionskarte A1</a:t>
            </a:r>
          </a:p>
        </p:txBody>
      </p:sp>
      <p:sp>
        <p:nvSpPr>
          <p:cNvPr id="13" name="Ellipse 12">
            <a:extLst>
              <a:ext uri="{FF2B5EF4-FFF2-40B4-BE49-F238E27FC236}">
                <a16:creationId xmlns:a16="http://schemas.microsoft.com/office/drawing/2014/main" id="{E5940917-8103-4775-9F0A-40A4E56F4DC5}"/>
              </a:ext>
            </a:extLst>
          </p:cNvPr>
          <p:cNvSpPr/>
          <p:nvPr/>
        </p:nvSpPr>
        <p:spPr>
          <a:xfrm>
            <a:off x="12898235" y="13397075"/>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F13B7851-C27F-4D92-BF84-512D284DF740}"/>
              </a:ext>
            </a:extLst>
          </p:cNvPr>
          <p:cNvSpPr>
            <a:spLocks noGrp="1"/>
          </p:cNvSpPr>
          <p:nvPr>
            <p:ph type="sldNum" sz="quarter" idx="12"/>
          </p:nvPr>
        </p:nvSpPr>
        <p:spPr/>
        <p:txBody>
          <a:bodyPr/>
          <a:lstStyle/>
          <a:p>
            <a:fld id="{9F93C778-0A86-47A1-A13A-FAA3C2391605}" type="slidenum">
              <a:rPr lang="de-DE" smtClean="0"/>
              <a:t>3</a:t>
            </a:fld>
            <a:endParaRPr lang="de-DE"/>
          </a:p>
        </p:txBody>
      </p:sp>
    </p:spTree>
    <p:extLst>
      <p:ext uri="{BB962C8B-B14F-4D97-AF65-F5344CB8AC3E}">
        <p14:creationId xmlns:p14="http://schemas.microsoft.com/office/powerpoint/2010/main" val="38879288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0347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4" name="Grafik 123">
            <a:extLst>
              <a:ext uri="{FF2B5EF4-FFF2-40B4-BE49-F238E27FC236}">
                <a16:creationId xmlns:a16="http://schemas.microsoft.com/office/drawing/2014/main" id="{700CABE6-B105-4D6B-AAF8-859D6C89D50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125" name="Grafik 124">
            <a:extLst>
              <a:ext uri="{FF2B5EF4-FFF2-40B4-BE49-F238E27FC236}">
                <a16:creationId xmlns:a16="http://schemas.microsoft.com/office/drawing/2014/main" id="{C9C63596-8500-4AF5-8612-1B60320FA73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967410" y="5794517"/>
            <a:ext cx="12770192" cy="2800767"/>
          </a:xfrm>
          <a:prstGeom prst="rect">
            <a:avLst/>
          </a:prstGeom>
          <a:noFill/>
        </p:spPr>
        <p:txBody>
          <a:bodyPr wrap="square" rtlCol="0">
            <a:spAutoFit/>
          </a:bodyPr>
          <a:lstStyle/>
          <a:p>
            <a:pPr algn="ctr"/>
            <a:endParaRPr lang="de-DE" sz="4400" i="1" dirty="0">
              <a:latin typeface="Yanone Kaffeesatz Regular" panose="02000000000000000000" pitchFamily="50" charset="0"/>
            </a:endParaRPr>
          </a:p>
          <a:p>
            <a:pPr algn="ctr"/>
            <a:r>
              <a:rPr lang="de-DE" sz="4400" dirty="0">
                <a:latin typeface="Yanone Kaffeesatz Regular" panose="02000000000000000000" pitchFamily="50" charset="0"/>
              </a:rPr>
              <a:t>Schaut euch das Landschaftsbild genau an, was entdeckt ihr womit der Psycho Vogel beruhigt werden könnte?  </a:t>
            </a:r>
          </a:p>
        </p:txBody>
      </p:sp>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Bold" panose="02000000000000000000" pitchFamily="50" charset="0"/>
              </a:rPr>
              <a:t>Rätselkarte R1</a:t>
            </a:r>
          </a:p>
        </p:txBody>
      </p:sp>
      <p:sp>
        <p:nvSpPr>
          <p:cNvPr id="13" name="Ellipse 12">
            <a:extLst>
              <a:ext uri="{FF2B5EF4-FFF2-40B4-BE49-F238E27FC236}">
                <a16:creationId xmlns:a16="http://schemas.microsoft.com/office/drawing/2014/main" id="{886F0282-6CA8-4F92-BE68-446AB14E97EE}"/>
              </a:ext>
            </a:extLst>
          </p:cNvPr>
          <p:cNvSpPr/>
          <p:nvPr/>
        </p:nvSpPr>
        <p:spPr>
          <a:xfrm>
            <a:off x="12898235" y="13397075"/>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282354C0-060A-4755-9381-50D7FAF0444E}"/>
              </a:ext>
            </a:extLst>
          </p:cNvPr>
          <p:cNvSpPr>
            <a:spLocks noGrp="1"/>
          </p:cNvSpPr>
          <p:nvPr>
            <p:ph type="sldNum" sz="quarter" idx="12"/>
          </p:nvPr>
        </p:nvSpPr>
        <p:spPr/>
        <p:txBody>
          <a:bodyPr/>
          <a:lstStyle/>
          <a:p>
            <a:fld id="{9F93C778-0A86-47A1-A13A-FAA3C2391605}" type="slidenum">
              <a:rPr lang="de-DE" smtClean="0"/>
              <a:t>4</a:t>
            </a:fld>
            <a:endParaRPr lang="de-DE"/>
          </a:p>
        </p:txBody>
      </p:sp>
    </p:spTree>
    <p:extLst>
      <p:ext uri="{BB962C8B-B14F-4D97-AF65-F5344CB8AC3E}">
        <p14:creationId xmlns:p14="http://schemas.microsoft.com/office/powerpoint/2010/main" val="30182983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25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4" name="Grafik 123">
            <a:extLst>
              <a:ext uri="{FF2B5EF4-FFF2-40B4-BE49-F238E27FC236}">
                <a16:creationId xmlns:a16="http://schemas.microsoft.com/office/drawing/2014/main" id="{700CABE6-B105-4D6B-AAF8-859D6C89D50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125" name="Grafik 124">
            <a:extLst>
              <a:ext uri="{FF2B5EF4-FFF2-40B4-BE49-F238E27FC236}">
                <a16:creationId xmlns:a16="http://schemas.microsoft.com/office/drawing/2014/main" id="{C9C63596-8500-4AF5-8612-1B60320FA73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815010" y="6425460"/>
            <a:ext cx="12770192" cy="769441"/>
          </a:xfrm>
          <a:prstGeom prst="rect">
            <a:avLst/>
          </a:prstGeom>
          <a:noFill/>
        </p:spPr>
        <p:txBody>
          <a:bodyPr wrap="square" rtlCol="0">
            <a:spAutoFit/>
          </a:bodyPr>
          <a:lstStyle/>
          <a:p>
            <a:pPr algn="ctr"/>
            <a:r>
              <a:rPr lang="de-DE" sz="4400" dirty="0">
                <a:latin typeface="Yanone Kaffeesatz Regular" panose="02000000000000000000" pitchFamily="50" charset="0"/>
              </a:rPr>
              <a:t>Auf dem Bild seht ihr etwas für Babys.</a:t>
            </a:r>
          </a:p>
        </p:txBody>
      </p:sp>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Regular" panose="02000000000000000000" pitchFamily="50" charset="0"/>
              </a:rPr>
              <a:t>Hinweiskarte R1</a:t>
            </a:r>
          </a:p>
        </p:txBody>
      </p:sp>
      <p:sp>
        <p:nvSpPr>
          <p:cNvPr id="13" name="Ellipse 12">
            <a:extLst>
              <a:ext uri="{FF2B5EF4-FFF2-40B4-BE49-F238E27FC236}">
                <a16:creationId xmlns:a16="http://schemas.microsoft.com/office/drawing/2014/main" id="{BC9AAD79-E7C0-4CD4-96D7-966AEC1ECB20}"/>
              </a:ext>
            </a:extLst>
          </p:cNvPr>
          <p:cNvSpPr/>
          <p:nvPr/>
        </p:nvSpPr>
        <p:spPr>
          <a:xfrm>
            <a:off x="12898235" y="13397075"/>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470CA3F6-BBCA-414C-BB25-45F3030D24A0}"/>
              </a:ext>
            </a:extLst>
          </p:cNvPr>
          <p:cNvSpPr>
            <a:spLocks noGrp="1"/>
          </p:cNvSpPr>
          <p:nvPr>
            <p:ph type="sldNum" sz="quarter" idx="12"/>
          </p:nvPr>
        </p:nvSpPr>
        <p:spPr/>
        <p:txBody>
          <a:bodyPr/>
          <a:lstStyle/>
          <a:p>
            <a:fld id="{9F93C778-0A86-47A1-A13A-FAA3C2391605}" type="slidenum">
              <a:rPr lang="de-DE" smtClean="0"/>
              <a:t>5</a:t>
            </a:fld>
            <a:endParaRPr lang="de-DE"/>
          </a:p>
        </p:txBody>
      </p:sp>
    </p:spTree>
    <p:extLst>
      <p:ext uri="{BB962C8B-B14F-4D97-AF65-F5344CB8AC3E}">
        <p14:creationId xmlns:p14="http://schemas.microsoft.com/office/powerpoint/2010/main" val="30912778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25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4" name="Grafik 123">
            <a:extLst>
              <a:ext uri="{FF2B5EF4-FFF2-40B4-BE49-F238E27FC236}">
                <a16:creationId xmlns:a16="http://schemas.microsoft.com/office/drawing/2014/main" id="{700CABE6-B105-4D6B-AAF8-859D6C89D50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125" name="Grafik 124">
            <a:extLst>
              <a:ext uri="{FF2B5EF4-FFF2-40B4-BE49-F238E27FC236}">
                <a16:creationId xmlns:a16="http://schemas.microsoft.com/office/drawing/2014/main" id="{C9C63596-8500-4AF5-8612-1B60320FA73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Regular" panose="02000000000000000000" pitchFamily="50" charset="0"/>
              </a:rPr>
              <a:t>Hinweiskarte R1</a:t>
            </a:r>
          </a:p>
        </p:txBody>
      </p:sp>
      <p:sp>
        <p:nvSpPr>
          <p:cNvPr id="3" name="Textfeld 2"/>
          <p:cNvSpPr txBox="1"/>
          <p:nvPr/>
        </p:nvSpPr>
        <p:spPr>
          <a:xfrm>
            <a:off x="4455636" y="6196042"/>
            <a:ext cx="5488939" cy="830997"/>
          </a:xfrm>
          <a:prstGeom prst="rect">
            <a:avLst/>
          </a:prstGeom>
          <a:noFill/>
        </p:spPr>
        <p:txBody>
          <a:bodyPr wrap="square" rtlCol="0">
            <a:spAutoFit/>
          </a:bodyPr>
          <a:lstStyle/>
          <a:p>
            <a:r>
              <a:rPr lang="de-DE" sz="4800" dirty="0">
                <a:latin typeface="Yanone Kaffeesatz Regular" panose="02000000000000000000" pitchFamily="50" charset="0"/>
              </a:rPr>
              <a:t>Babys haben es im Mund</a:t>
            </a:r>
          </a:p>
        </p:txBody>
      </p:sp>
      <p:sp>
        <p:nvSpPr>
          <p:cNvPr id="13" name="Ellipse 12">
            <a:extLst>
              <a:ext uri="{FF2B5EF4-FFF2-40B4-BE49-F238E27FC236}">
                <a16:creationId xmlns:a16="http://schemas.microsoft.com/office/drawing/2014/main" id="{4DED85FE-A0EA-4F6B-98BD-1ACD63A8D55D}"/>
              </a:ext>
            </a:extLst>
          </p:cNvPr>
          <p:cNvSpPr/>
          <p:nvPr/>
        </p:nvSpPr>
        <p:spPr>
          <a:xfrm>
            <a:off x="12898235" y="13397075"/>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Foliennummernplatzhalter 3">
            <a:extLst>
              <a:ext uri="{FF2B5EF4-FFF2-40B4-BE49-F238E27FC236}">
                <a16:creationId xmlns:a16="http://schemas.microsoft.com/office/drawing/2014/main" id="{3AB42CF9-ACE8-4825-8F8B-111AAC9F3726}"/>
              </a:ext>
            </a:extLst>
          </p:cNvPr>
          <p:cNvSpPr>
            <a:spLocks noGrp="1"/>
          </p:cNvSpPr>
          <p:nvPr>
            <p:ph type="sldNum" sz="quarter" idx="12"/>
          </p:nvPr>
        </p:nvSpPr>
        <p:spPr/>
        <p:txBody>
          <a:bodyPr/>
          <a:lstStyle/>
          <a:p>
            <a:fld id="{9F93C778-0A86-47A1-A13A-FAA3C2391605}" type="slidenum">
              <a:rPr lang="de-DE" smtClean="0"/>
              <a:t>6</a:t>
            </a:fld>
            <a:endParaRPr lang="de-DE"/>
          </a:p>
        </p:txBody>
      </p:sp>
    </p:spTree>
    <p:extLst>
      <p:ext uri="{BB962C8B-B14F-4D97-AF65-F5344CB8AC3E}">
        <p14:creationId xmlns:p14="http://schemas.microsoft.com/office/powerpoint/2010/main" val="41356644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25B13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4" name="Grafik 123">
            <a:extLst>
              <a:ext uri="{FF2B5EF4-FFF2-40B4-BE49-F238E27FC236}">
                <a16:creationId xmlns:a16="http://schemas.microsoft.com/office/drawing/2014/main" id="{700CABE6-B105-4D6B-AAF8-859D6C89D509}"/>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125" name="Grafik 124">
            <a:extLst>
              <a:ext uri="{FF2B5EF4-FFF2-40B4-BE49-F238E27FC236}">
                <a16:creationId xmlns:a16="http://schemas.microsoft.com/office/drawing/2014/main" id="{C9C63596-8500-4AF5-8612-1B60320FA73D}"/>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815010" y="6425460"/>
            <a:ext cx="12770192" cy="769441"/>
          </a:xfrm>
          <a:prstGeom prst="rect">
            <a:avLst/>
          </a:prstGeom>
          <a:noFill/>
        </p:spPr>
        <p:txBody>
          <a:bodyPr wrap="square" rtlCol="0">
            <a:spAutoFit/>
          </a:bodyPr>
          <a:lstStyle/>
          <a:p>
            <a:pPr algn="ctr"/>
            <a:r>
              <a:rPr lang="de-DE" sz="4400" dirty="0">
                <a:latin typeface="Yanone Kaffeesatz Regular" panose="02000000000000000000" pitchFamily="50" charset="0"/>
              </a:rPr>
              <a:t>Ein Schnuller</a:t>
            </a:r>
          </a:p>
        </p:txBody>
      </p:sp>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Regular" panose="02000000000000000000" pitchFamily="50" charset="0"/>
              </a:rPr>
              <a:t>Lösungskarte R1</a:t>
            </a:r>
          </a:p>
        </p:txBody>
      </p:sp>
      <p:sp>
        <p:nvSpPr>
          <p:cNvPr id="13" name="Ellipse 12">
            <a:extLst>
              <a:ext uri="{FF2B5EF4-FFF2-40B4-BE49-F238E27FC236}">
                <a16:creationId xmlns:a16="http://schemas.microsoft.com/office/drawing/2014/main" id="{AEEAA975-C087-4225-8335-D0DAACC997CD}"/>
              </a:ext>
            </a:extLst>
          </p:cNvPr>
          <p:cNvSpPr/>
          <p:nvPr/>
        </p:nvSpPr>
        <p:spPr>
          <a:xfrm>
            <a:off x="12898235" y="13397075"/>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2BF6AFAF-4804-4324-A456-511CED6190E5}"/>
              </a:ext>
            </a:extLst>
          </p:cNvPr>
          <p:cNvSpPr>
            <a:spLocks noGrp="1"/>
          </p:cNvSpPr>
          <p:nvPr>
            <p:ph type="sldNum" sz="quarter" idx="12"/>
          </p:nvPr>
        </p:nvSpPr>
        <p:spPr/>
        <p:txBody>
          <a:bodyPr/>
          <a:lstStyle/>
          <a:p>
            <a:fld id="{9F93C778-0A86-47A1-A13A-FAA3C2391605}" type="slidenum">
              <a:rPr lang="de-DE" smtClean="0"/>
              <a:t>7</a:t>
            </a:fld>
            <a:endParaRPr lang="de-DE"/>
          </a:p>
        </p:txBody>
      </p:sp>
    </p:spTree>
    <p:extLst>
      <p:ext uri="{BB962C8B-B14F-4D97-AF65-F5344CB8AC3E}">
        <p14:creationId xmlns:p14="http://schemas.microsoft.com/office/powerpoint/2010/main" val="19962859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0347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7" y="258416"/>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pic>
        <p:nvPicPr>
          <p:cNvPr id="7" name="Grafik 6">
            <a:extLst>
              <a:ext uri="{FF2B5EF4-FFF2-40B4-BE49-F238E27FC236}">
                <a16:creationId xmlns:a16="http://schemas.microsoft.com/office/drawing/2014/main" id="{3EB6026F-AFD1-480F-83CB-EAB94AE2A7A3}"/>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8" name="Grafik 7">
            <a:extLst>
              <a:ext uri="{FF2B5EF4-FFF2-40B4-BE49-F238E27FC236}">
                <a16:creationId xmlns:a16="http://schemas.microsoft.com/office/drawing/2014/main" id="{DF9C0EBA-6A60-4113-878A-9BB49BDC75A3}"/>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815010" y="2549970"/>
            <a:ext cx="12770192" cy="11603176"/>
          </a:xfrm>
          <a:prstGeom prst="rect">
            <a:avLst/>
          </a:prstGeom>
          <a:noFill/>
        </p:spPr>
        <p:txBody>
          <a:bodyPr wrap="square" rtlCol="0">
            <a:spAutoFit/>
          </a:bodyPr>
          <a:lstStyle/>
          <a:p>
            <a:pPr algn="ctr"/>
            <a:r>
              <a:rPr lang="de-DE" sz="4400" b="1" dirty="0">
                <a:latin typeface="Yanone Kaffeesatz Bold" panose="02000000000000000000" pitchFamily="50" charset="0"/>
              </a:rPr>
              <a:t>Beruhigung für unseren Kuckuck</a:t>
            </a:r>
          </a:p>
          <a:p>
            <a:pPr algn="ctr"/>
            <a:r>
              <a:rPr lang="de-DE" sz="4400" dirty="0">
                <a:latin typeface="Yanone Kaffeesatz Regular" panose="02000000000000000000" pitchFamily="50" charset="0"/>
              </a:rPr>
              <a:t>Der Kuckuck ist nun schon etwas ruhiger, aber ihr habt immer noch keine Chance den Satz zu verstehen.</a:t>
            </a:r>
            <a:endParaRPr lang="de-DE" sz="4400" b="1" dirty="0">
              <a:latin typeface="Yanone Kaffeesatz Regular" panose="02000000000000000000" pitchFamily="50" charset="0"/>
            </a:endParaRPr>
          </a:p>
          <a:p>
            <a:pPr algn="ctr"/>
            <a:r>
              <a:rPr lang="de-DE" sz="4400" dirty="0">
                <a:latin typeface="Yanone Kaffeesatz Regular" panose="02000000000000000000" pitchFamily="50" charset="0"/>
              </a:rPr>
              <a:t>Also schiebt mal eine ruhige Kugel! 30 Sekunden muss der Kuckuck die Chance haben, einer rollenden Kugel hinterherschauen, was ihn ungemein beruhigt. </a:t>
            </a:r>
          </a:p>
          <a:p>
            <a:pPr algn="ctr"/>
            <a:r>
              <a:rPr lang="de-DE" sz="4400" b="1" dirty="0">
                <a:latin typeface="Yanone Kaffeesatz Bold" panose="02000000000000000000" pitchFamily="50" charset="0"/>
              </a:rPr>
              <a:t>Aufgabe</a:t>
            </a:r>
            <a:r>
              <a:rPr lang="de-DE" sz="4400" b="1" dirty="0">
                <a:latin typeface="Yanone Kaffeesatz Regular" panose="02000000000000000000" pitchFamily="50" charset="0"/>
              </a:rPr>
              <a:t>: </a:t>
            </a:r>
            <a:r>
              <a:rPr lang="de-DE" sz="4400" dirty="0">
                <a:latin typeface="Yanone Kaffeesatz Regular" panose="02000000000000000000" pitchFamily="50" charset="0"/>
              </a:rPr>
              <a:t>3 Personen von euch müssen mithilfe eines Tisches eine schiefe Ebene bauen. Auf dieser schiefen Ebene muss eine Bahn gebaut werden. Einzig zu verwendendes Material: Papier, Pappe und Klebestreifen. Am Ende muss auf jeder Bahn eine runde Kugel oder Ball (z.B. Murmel, TT-Ball …) mind. 10 Sekunden lang rollen – mal drei Bahnen macht zusammen 30 Sekunden. Sendet uns die Videos zu.</a:t>
            </a:r>
          </a:p>
        </p:txBody>
      </p:sp>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Regular" panose="02000000000000000000" pitchFamily="50" charset="0"/>
              </a:rPr>
              <a:t>Aktionskarte A2</a:t>
            </a:r>
          </a:p>
        </p:txBody>
      </p:sp>
      <p:sp>
        <p:nvSpPr>
          <p:cNvPr id="13" name="Ellipse 12">
            <a:extLst>
              <a:ext uri="{FF2B5EF4-FFF2-40B4-BE49-F238E27FC236}">
                <a16:creationId xmlns:a16="http://schemas.microsoft.com/office/drawing/2014/main" id="{74801748-391A-424F-86CC-00A53EFA807F}"/>
              </a:ext>
            </a:extLst>
          </p:cNvPr>
          <p:cNvSpPr/>
          <p:nvPr/>
        </p:nvSpPr>
        <p:spPr>
          <a:xfrm>
            <a:off x="12898235" y="13397075"/>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A45FC458-1A88-4A86-815F-D8D8E1B91296}"/>
              </a:ext>
            </a:extLst>
          </p:cNvPr>
          <p:cNvSpPr>
            <a:spLocks noGrp="1"/>
          </p:cNvSpPr>
          <p:nvPr>
            <p:ph type="sldNum" sz="quarter" idx="12"/>
          </p:nvPr>
        </p:nvSpPr>
        <p:spPr/>
        <p:txBody>
          <a:bodyPr/>
          <a:lstStyle/>
          <a:p>
            <a:fld id="{9F93C778-0A86-47A1-A13A-FAA3C2391605}" type="slidenum">
              <a:rPr lang="de-DE" smtClean="0"/>
              <a:t>8</a:t>
            </a:fld>
            <a:endParaRPr lang="de-DE"/>
          </a:p>
        </p:txBody>
      </p:sp>
    </p:spTree>
    <p:extLst>
      <p:ext uri="{BB962C8B-B14F-4D97-AF65-F5344CB8AC3E}">
        <p14:creationId xmlns:p14="http://schemas.microsoft.com/office/powerpoint/2010/main" val="205139876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hteck: abgerundete Ecken 8">
            <a:extLst>
              <a:ext uri="{FF2B5EF4-FFF2-40B4-BE49-F238E27FC236}">
                <a16:creationId xmlns:a16="http://schemas.microsoft.com/office/drawing/2014/main" id="{20F87D7D-5850-45FA-92C9-11FB7ED1B982}"/>
              </a:ext>
            </a:extLst>
          </p:cNvPr>
          <p:cNvSpPr/>
          <p:nvPr/>
        </p:nvSpPr>
        <p:spPr>
          <a:xfrm>
            <a:off x="0" y="0"/>
            <a:ext cx="14400213" cy="14400213"/>
          </a:xfrm>
          <a:prstGeom prst="roundRect">
            <a:avLst>
              <a:gd name="adj" fmla="val 6590"/>
            </a:avLst>
          </a:prstGeom>
          <a:solidFill>
            <a:srgbClr val="03479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0" name="Rechteck: abgerundete Ecken 9">
            <a:extLst>
              <a:ext uri="{FF2B5EF4-FFF2-40B4-BE49-F238E27FC236}">
                <a16:creationId xmlns:a16="http://schemas.microsoft.com/office/drawing/2014/main" id="{CD9C87AC-98FA-44AB-9331-80CF885D34D1}"/>
              </a:ext>
            </a:extLst>
          </p:cNvPr>
          <p:cNvSpPr/>
          <p:nvPr/>
        </p:nvSpPr>
        <p:spPr>
          <a:xfrm>
            <a:off x="258416" y="253211"/>
            <a:ext cx="13883380" cy="13883380"/>
          </a:xfrm>
          <a:prstGeom prst="roundRect">
            <a:avLst>
              <a:gd name="adj" fmla="val 6590"/>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24" name="Grafik 123">
            <a:extLst>
              <a:ext uri="{FF2B5EF4-FFF2-40B4-BE49-F238E27FC236}">
                <a16:creationId xmlns:a16="http://schemas.microsoft.com/office/drawing/2014/main" id="{B2E86CA0-36D5-4DDC-A276-BE29AB030DF0}"/>
              </a:ext>
            </a:extLst>
          </p:cNvPr>
          <p:cNvPicPr>
            <a:picLocks noChangeAspect="1"/>
          </p:cNvPicPr>
          <p:nvPr/>
        </p:nvPicPr>
        <p:blipFill rotWithShape="1">
          <a:blip r:embed="rId2">
            <a:alphaModFix amt="35000"/>
            <a:extLst>
              <a:ext uri="{28A0092B-C50C-407E-A947-70E740481C1C}">
                <a14:useLocalDpi xmlns:a14="http://schemas.microsoft.com/office/drawing/2010/main" val="0"/>
              </a:ext>
            </a:extLst>
          </a:blip>
          <a:srcRect l="37620" t="45393" r="49776" b="22186"/>
          <a:stretch/>
        </p:blipFill>
        <p:spPr>
          <a:xfrm>
            <a:off x="258415" y="-346134"/>
            <a:ext cx="5736757" cy="14746347"/>
          </a:xfrm>
          <a:prstGeom prst="rect">
            <a:avLst/>
          </a:prstGeom>
        </p:spPr>
      </p:pic>
      <p:pic>
        <p:nvPicPr>
          <p:cNvPr id="125" name="Grafik 124">
            <a:extLst>
              <a:ext uri="{FF2B5EF4-FFF2-40B4-BE49-F238E27FC236}">
                <a16:creationId xmlns:a16="http://schemas.microsoft.com/office/drawing/2014/main" id="{26813424-557F-4990-B818-78B3F4399A64}"/>
              </a:ext>
            </a:extLst>
          </p:cNvPr>
          <p:cNvPicPr>
            <a:picLocks noChangeAspect="1"/>
          </p:cNvPicPr>
          <p:nvPr/>
        </p:nvPicPr>
        <p:blipFill rotWithShape="1">
          <a:blip r:embed="rId3">
            <a:alphaModFix amt="20000"/>
            <a:extLst>
              <a:ext uri="{28A0092B-C50C-407E-A947-70E740481C1C}">
                <a14:useLocalDpi xmlns:a14="http://schemas.microsoft.com/office/drawing/2010/main" val="0"/>
              </a:ext>
            </a:extLst>
          </a:blip>
          <a:srcRect l="32958" t="22925" r="48110" b="21836"/>
          <a:stretch/>
        </p:blipFill>
        <p:spPr>
          <a:xfrm>
            <a:off x="9422066" y="-176148"/>
            <a:ext cx="4761359" cy="13883379"/>
          </a:xfrm>
          <a:prstGeom prst="rect">
            <a:avLst/>
          </a:prstGeom>
        </p:spPr>
      </p:pic>
      <p:sp>
        <p:nvSpPr>
          <p:cNvPr id="4" name="Textfeld 3">
            <a:extLst>
              <a:ext uri="{FF2B5EF4-FFF2-40B4-BE49-F238E27FC236}">
                <a16:creationId xmlns:a16="http://schemas.microsoft.com/office/drawing/2014/main" id="{10BAFC2D-3DA9-439F-A97D-B058999552B8}"/>
              </a:ext>
            </a:extLst>
          </p:cNvPr>
          <p:cNvSpPr txBox="1"/>
          <p:nvPr/>
        </p:nvSpPr>
        <p:spPr>
          <a:xfrm>
            <a:off x="815010" y="2324060"/>
            <a:ext cx="12770192" cy="11941731"/>
          </a:xfrm>
          <a:prstGeom prst="rect">
            <a:avLst/>
          </a:prstGeom>
          <a:noFill/>
        </p:spPr>
        <p:txBody>
          <a:bodyPr wrap="square" rtlCol="0">
            <a:spAutoFit/>
          </a:bodyPr>
          <a:lstStyle/>
          <a:p>
            <a:pPr algn="ctr"/>
            <a:r>
              <a:rPr lang="de-DE" sz="3500" dirty="0">
                <a:latin typeface="Yanone Kaffeesatz Regular" panose="02000000000000000000" pitchFamily="50" charset="0"/>
              </a:rPr>
              <a:t>Der Kuckuck ist nun schon etwas ruhiger, aber ihr habt immer noch keine Chance den Satz zu verstehen. Also müsst ihr ihn weiter beruhigen. Aber wie? Am besten mit pflanzlichen Mitteln. Aber welche helfen da? Wir geben euch einen Tipp: In der Geschichte sind 6 natürliche Zutaten versteckt die beruhigend wirken. Welche sind das? Sendet uns alle 6 zu. </a:t>
            </a:r>
          </a:p>
          <a:p>
            <a:pPr algn="ctr"/>
            <a:endParaRPr lang="de-DE" sz="3500" dirty="0">
              <a:latin typeface="Yanone Kaffeesatz Regular" panose="02000000000000000000" pitchFamily="50" charset="0"/>
            </a:endParaRPr>
          </a:p>
          <a:p>
            <a:pPr algn="ctr"/>
            <a:r>
              <a:rPr lang="de-DE" sz="3500" dirty="0">
                <a:latin typeface="Yanone Kaffeesatz Regular" panose="02000000000000000000" pitchFamily="50" charset="0"/>
              </a:rPr>
              <a:t>Der Dirigent Dieter Butterblume betritt den Saal zur Probe des Orchesters. Alle Musiker sind bereit. </a:t>
            </a:r>
            <a:r>
              <a:rPr lang="de-DE" sz="3500" dirty="0" err="1">
                <a:latin typeface="Yanone Kaffeesatz Regular" panose="02000000000000000000" pitchFamily="50" charset="0"/>
              </a:rPr>
              <a:t>Rian</a:t>
            </a:r>
            <a:r>
              <a:rPr lang="de-DE" sz="3500" dirty="0">
                <a:latin typeface="Yanone Kaffeesatz Regular" panose="02000000000000000000" pitchFamily="50" charset="0"/>
              </a:rPr>
              <a:t> der das Cello spielt, fragt: „Wann fangen wir an?“ „Bald </a:t>
            </a:r>
            <a:r>
              <a:rPr lang="de-DE" sz="3500" dirty="0" err="1">
                <a:latin typeface="Yanone Kaffeesatz Regular" panose="02000000000000000000" pitchFamily="50" charset="0"/>
              </a:rPr>
              <a:t>Rian</a:t>
            </a:r>
            <a:r>
              <a:rPr lang="de-DE" sz="3500" dirty="0">
                <a:latin typeface="Yanone Kaffeesatz Regular" panose="02000000000000000000" pitchFamily="50" charset="0"/>
              </a:rPr>
              <a:t>“, sagt der Dirigent „wir warten noch auf die Geigenfrau Melissa oder so ähnlich heißt sie glaube ich“. „Heißt die nicht Kamilla oder irgendwie so?“ fragt </a:t>
            </a:r>
            <a:r>
              <a:rPr lang="de-DE" sz="3500" dirty="0" err="1">
                <a:latin typeface="Yanone Kaffeesatz Regular" panose="02000000000000000000" pitchFamily="50" charset="0"/>
              </a:rPr>
              <a:t>Rian</a:t>
            </a:r>
            <a:r>
              <a:rPr lang="de-DE" sz="3500" dirty="0">
                <a:latin typeface="Yanone Kaffeesatz Regular" panose="02000000000000000000" pitchFamily="50" charset="0"/>
              </a:rPr>
              <a:t>. „Nennen wir sie einfach beim Familiennamen </a:t>
            </a:r>
            <a:r>
              <a:rPr lang="de-DE" sz="3500" dirty="0" err="1">
                <a:latin typeface="Yanone Kaffeesatz Regular" panose="02000000000000000000" pitchFamily="50" charset="0"/>
              </a:rPr>
              <a:t>Gewürzi</a:t>
            </a:r>
            <a:r>
              <a:rPr lang="de-DE" sz="3500" dirty="0">
                <a:latin typeface="Yanone Kaffeesatz Regular" panose="02000000000000000000" pitchFamily="50" charset="0"/>
              </a:rPr>
              <a:t>, dann ist der Vorname egal!“, sagt Kurt </a:t>
            </a:r>
            <a:r>
              <a:rPr lang="de-DE" sz="3500" dirty="0" err="1">
                <a:latin typeface="Yanone Kaffeesatz Regular" panose="02000000000000000000" pitchFamily="50" charset="0"/>
              </a:rPr>
              <a:t>Hebistreit</a:t>
            </a:r>
            <a:r>
              <a:rPr lang="de-DE" sz="3500" dirty="0">
                <a:latin typeface="Yanone Kaffeesatz Regular" panose="02000000000000000000" pitchFamily="50" charset="0"/>
              </a:rPr>
              <a:t> der Trompete spielt. „</a:t>
            </a:r>
            <a:r>
              <a:rPr lang="de-DE" sz="3500" dirty="0" err="1">
                <a:latin typeface="Yanone Kaffeesatz Regular" panose="02000000000000000000" pitchFamily="50" charset="0"/>
              </a:rPr>
              <a:t>Rian</a:t>
            </a:r>
            <a:r>
              <a:rPr lang="de-DE" sz="3500" dirty="0">
                <a:latin typeface="Yanone Kaffeesatz Regular" panose="02000000000000000000" pitchFamily="50" charset="0"/>
              </a:rPr>
              <a:t>, wie heißt du überhaupt mit Familiennamen?“ fragt die Finnische Tuba Frau </a:t>
            </a:r>
            <a:r>
              <a:rPr lang="de-DE" sz="3500" dirty="0" err="1">
                <a:latin typeface="Yanone Kaffeesatz Regular" panose="02000000000000000000" pitchFamily="50" charset="0"/>
              </a:rPr>
              <a:t>Vali</a:t>
            </a:r>
            <a:r>
              <a:rPr lang="de-DE" sz="3500" dirty="0">
                <a:latin typeface="Yanone Kaffeesatz Regular" panose="02000000000000000000" pitchFamily="50" charset="0"/>
              </a:rPr>
              <a:t> Um. „Kraut!“, sagt er. „Ah, wie der Trommler Johannis Kraut“, ruft Katrin </a:t>
            </a:r>
            <a:r>
              <a:rPr lang="de-DE" sz="3500" dirty="0" err="1">
                <a:latin typeface="Yanone Kaffeesatz Regular" panose="02000000000000000000" pitchFamily="50" charset="0"/>
              </a:rPr>
              <a:t>Neugereuth</a:t>
            </a:r>
            <a:r>
              <a:rPr lang="de-DE" sz="3500" dirty="0">
                <a:latin typeface="Yanone Kaffeesatz Regular" panose="02000000000000000000" pitchFamily="50" charset="0"/>
              </a:rPr>
              <a:t> die Horn spielt. Der spanische Bassist La Vendel ruft: „Jetzt aber genug geredet. Auf geht’s, lasst uns Musik machen!“ „Ja“, sagt der Dänische Gitarrist Thomas Son. Da lässt Eva Mohn ihre Klarinette erklingen und der Rest des Orchesters stimmt unter der Leitung von Butterblume ein.</a:t>
            </a:r>
          </a:p>
        </p:txBody>
      </p:sp>
      <p:sp>
        <p:nvSpPr>
          <p:cNvPr id="2" name="Rechteck 1">
            <a:extLst>
              <a:ext uri="{FF2B5EF4-FFF2-40B4-BE49-F238E27FC236}">
                <a16:creationId xmlns:a16="http://schemas.microsoft.com/office/drawing/2014/main" id="{A9445B88-8FA8-4455-B8C7-9FC65BC86694}"/>
              </a:ext>
            </a:extLst>
          </p:cNvPr>
          <p:cNvSpPr/>
          <p:nvPr/>
        </p:nvSpPr>
        <p:spPr>
          <a:xfrm>
            <a:off x="258417" y="1049692"/>
            <a:ext cx="13883379" cy="1188133"/>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Textfeld 10">
            <a:extLst>
              <a:ext uri="{FF2B5EF4-FFF2-40B4-BE49-F238E27FC236}">
                <a16:creationId xmlns:a16="http://schemas.microsoft.com/office/drawing/2014/main" id="{1B6A16CF-7F75-45E5-893D-977F86E31749}"/>
              </a:ext>
            </a:extLst>
          </p:cNvPr>
          <p:cNvSpPr txBox="1"/>
          <p:nvPr/>
        </p:nvSpPr>
        <p:spPr>
          <a:xfrm>
            <a:off x="967410" y="1135927"/>
            <a:ext cx="12770192" cy="1015663"/>
          </a:xfrm>
          <a:prstGeom prst="rect">
            <a:avLst/>
          </a:prstGeom>
          <a:noFill/>
        </p:spPr>
        <p:txBody>
          <a:bodyPr wrap="square" rtlCol="0">
            <a:spAutoFit/>
          </a:bodyPr>
          <a:lstStyle/>
          <a:p>
            <a:pPr algn="ctr"/>
            <a:r>
              <a:rPr lang="de-DE" sz="6000" b="1" dirty="0">
                <a:latin typeface="Yanone Kaffeesatz Bold" panose="02000000000000000000" pitchFamily="50" charset="0"/>
              </a:rPr>
              <a:t>Rätselkarte R2</a:t>
            </a:r>
          </a:p>
        </p:txBody>
      </p:sp>
      <p:sp>
        <p:nvSpPr>
          <p:cNvPr id="13" name="Ellipse 12">
            <a:extLst>
              <a:ext uri="{FF2B5EF4-FFF2-40B4-BE49-F238E27FC236}">
                <a16:creationId xmlns:a16="http://schemas.microsoft.com/office/drawing/2014/main" id="{2DBE1EC2-C018-49B9-89A0-0D629BAC960B}"/>
              </a:ext>
            </a:extLst>
          </p:cNvPr>
          <p:cNvSpPr/>
          <p:nvPr/>
        </p:nvSpPr>
        <p:spPr>
          <a:xfrm>
            <a:off x="12898235" y="13397075"/>
            <a:ext cx="686967" cy="685990"/>
          </a:xfrm>
          <a:prstGeom prst="ellipse">
            <a:avLst/>
          </a:prstGeom>
          <a:solidFill>
            <a:schemeClr val="tx1"/>
          </a:solidFill>
          <a:ln w="57150">
            <a:solidFill>
              <a:srgbClr val="0347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Foliennummernplatzhalter 2">
            <a:extLst>
              <a:ext uri="{FF2B5EF4-FFF2-40B4-BE49-F238E27FC236}">
                <a16:creationId xmlns:a16="http://schemas.microsoft.com/office/drawing/2014/main" id="{ABC6A521-5F90-4D1B-BAF8-A0F7F7B6C69C}"/>
              </a:ext>
            </a:extLst>
          </p:cNvPr>
          <p:cNvSpPr>
            <a:spLocks noGrp="1"/>
          </p:cNvSpPr>
          <p:nvPr>
            <p:ph type="sldNum" sz="quarter" idx="12"/>
          </p:nvPr>
        </p:nvSpPr>
        <p:spPr/>
        <p:txBody>
          <a:bodyPr/>
          <a:lstStyle/>
          <a:p>
            <a:fld id="{9F93C778-0A86-47A1-A13A-FAA3C2391605}" type="slidenum">
              <a:rPr lang="de-DE" smtClean="0"/>
              <a:t>9</a:t>
            </a:fld>
            <a:endParaRPr lang="de-DE"/>
          </a:p>
        </p:txBody>
      </p:sp>
    </p:spTree>
    <p:extLst>
      <p:ext uri="{BB962C8B-B14F-4D97-AF65-F5344CB8AC3E}">
        <p14:creationId xmlns:p14="http://schemas.microsoft.com/office/powerpoint/2010/main" val="52575413"/>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1567</Words>
  <Application>Microsoft Office PowerPoint</Application>
  <PresentationFormat>Benutzerdefiniert</PresentationFormat>
  <Paragraphs>492</Paragraphs>
  <Slides>20</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20</vt:i4>
      </vt:variant>
    </vt:vector>
  </HeadingPairs>
  <TitlesOfParts>
    <vt:vector size="26" baseType="lpstr">
      <vt:lpstr>Arial</vt:lpstr>
      <vt:lpstr>Calibri</vt:lpstr>
      <vt:lpstr>Calibri Light</vt:lpstr>
      <vt:lpstr>Yanone Kaffeesatz Bold</vt:lpstr>
      <vt:lpstr>Yanone Kaffeesatz Regular</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Robin</dc:creator>
  <cp:lastModifiedBy>Robin</cp:lastModifiedBy>
  <cp:revision>78</cp:revision>
  <dcterms:created xsi:type="dcterms:W3CDTF">2020-04-19T10:31:48Z</dcterms:created>
  <dcterms:modified xsi:type="dcterms:W3CDTF">2020-05-15T11:53:55Z</dcterms:modified>
</cp:coreProperties>
</file>