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73" r:id="rId2"/>
    <p:sldId id="282" r:id="rId3"/>
    <p:sldId id="258" r:id="rId4"/>
    <p:sldId id="259" r:id="rId5"/>
    <p:sldId id="266" r:id="rId6"/>
    <p:sldId id="267" r:id="rId7"/>
    <p:sldId id="278" r:id="rId8"/>
    <p:sldId id="261" r:id="rId9"/>
    <p:sldId id="279" r:id="rId10"/>
    <p:sldId id="262" r:id="rId11"/>
    <p:sldId id="272" r:id="rId12"/>
    <p:sldId id="268" r:id="rId13"/>
    <p:sldId id="275" r:id="rId14"/>
    <p:sldId id="280" r:id="rId15"/>
    <p:sldId id="264" r:id="rId16"/>
    <p:sldId id="269" r:id="rId17"/>
    <p:sldId id="270" r:id="rId18"/>
    <p:sldId id="281" r:id="rId19"/>
    <p:sldId id="263" r:id="rId20"/>
  </p:sldIdLst>
  <p:sldSz cx="14400213" cy="14400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B137"/>
    <a:srgbClr val="DF57FE"/>
    <a:srgbClr val="961DF2"/>
    <a:srgbClr val="384BD8"/>
    <a:srgbClr val="6FDC02"/>
    <a:srgbClr val="FCE202"/>
    <a:srgbClr val="FE8802"/>
    <a:srgbClr val="FF2421"/>
    <a:srgbClr val="10868A"/>
    <a:srgbClr val="0347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32" d="100"/>
          <a:sy n="32" d="100"/>
        </p:scale>
        <p:origin x="17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3:13:12.647"/>
    </inkml:context>
    <inkml:brush xml:id="br0">
      <inkml:brushProperty name="width" value="0.05" units="cm"/>
      <inkml:brushProperty name="height" value="0.05" units="cm"/>
      <inkml:brushProperty name="color" value="#E71224"/>
    </inkml:brush>
  </inkml:definitions>
  <inkml:trace contextRef="#ctx0" brushRef="#br0">0 40 600,'7'-11'-72,"1"-3"72,-5-1-248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3:13:25.696"/>
    </inkml:context>
    <inkml:brush xml:id="br0">
      <inkml:brushProperty name="width" value="0.35" units="cm"/>
      <inkml:brushProperty name="height" value="0.35" units="cm"/>
      <inkml:brushProperty name="color" value="#E71224"/>
    </inkml:brush>
  </inkml:definitions>
  <inkml:trace contextRef="#ctx0" brushRef="#br0">0 13389 1048,'22'-4'3617,"-20"5"-3450,1-1 0,0 0 1,0 1-1,0 0 0,-1 0 0,1 0 0,-1 0 0,1 0 1,0 0-1,-1 1 0,0-1 0,1 1 0,-1-1 0,0 1 1,0 0-1,0 0 0,1 1-167,6 7 431,-1 1-1,1 0 1,0 3-431,8 10 187,-17-23-177,1-1 0,-1 1 1,0-1-1,0 1 0,1-1 0,-1 1 0,1-1 1,-1 1-1,0-1 0,1 0 0,-1 1 0,1-1 1,-1 0-1,1 1 0,-1-1 0,1 0 0,-1 0 1,1 1-1,-1-1 0,1 0 0,-1 0 0,1 0 1,-1 0-1,1 0 0,-1 0 0,1 0 0,-1 0 1,1 0-11,0 0 48,-1-1 1,1 1 0,-1-1 0,1 1-1,-1-1 1,1 0 0,-1 1 0,1-1-1,-1 1 1,0-1 0,1 0 0,-1 1-1,0-1 1,0 0 0,0 1 0,1-1-1,-1 0 1,0 0-49,1-34 1437,-4 22-1292,0 0 0,-1 0 0,0 1-1,-1-1 1,-1 1 0,0 0-1,-6-8-144,-5-12 1331,17 31-1254,0 0 1,0 0 0,0 0-1,-1 1 1,1-1-1,0 0 1,1 0 0,-1 0-1,0 1 1,0-1 0,0 0-1,0 0 1,1 0 0,-1 1-1,0-1 1,1 0-1,-1 0 1,1 1 0,-1-1-1,0 0 1,1 1 0,0-1-1,-1 1 1,1-1 0,-1 1-1,1-1 1,0 1-1,-1-1 1,1 1 0,0-1-1,-1 1 1,1 0-78,13-14 588,-8 3-512,1 1-1,0 1 1,0 0-1,1 0 1,1 0-1,6-5-75,-3 3 145,0-2 0,10-12-145,13-23 115,42-58-8,-72 100-95,-2 1 0,1-1 1,0 0-1,-1-1 0,-1 1 1,1-1-1,-1 1 0,0-1 1,1-3-13,1-6 27,5-10 14,0 1 0,2-1-1,2 2 1,6-11-41,3 2 63,-14 22-25,0 0-1,-1 0 1,-1-1-1,6-12-37,-5 5 22,7-20 29,-1-1-1,3-18-50,56-271 487,-63 291-480,3 1 1,1 1 0,12-25-8,-4 14 18,11-44-18,63-221 53,-82 277-51,1 1 0,5-4-2,-3 4 20,-1-1 0,1-9-20,3-8 45,3 0 0,1 2-1,3 1 1,2 0-1,16-18-44,-17 25 0,28-40 3,-30 49 11,-11 12 1,2 2 0,6-7-15,21-18 18,-18 21 29,-2-2-1,0-1 0,-2-1 0,0 0 0,8-19-46,-15 16 51,-3 0-1,0-1 1,-2 0-1,5-31-50,10-31 45,-21 82-41,16-52 19,-3 0 1,5-46-24,-7 24 101,4-5-101,-1 10 172,-1-24-172,-14 90 16,2-33 65,2 1 0,2 0 0,2 1 0,16-41-81,12-3 132,33-53-132,-35 74 21,-2-3 0,-4 0 0,1-13-21,2-45 53,-5-1 1,6-95-54,-25 158 3,25-175-3,-21 155 2,17-111 6,-3 67-2,9-13-6,41-142 0,-14 59-6,31-225 6,-81 370 3,4 1 0,12-30-3,-12 57 8,3 1-1,24-42-7,61-105 0,-49 96-7,3-6-1,46-93-1,38-91 2,-109 226 8,1-3 1,4 1 1,9-8-3,-8 18-2,47-71-29,7-25 31,-69 109-6,-2-1 0,-2-1 1,-2-1-1,-3-1 0,4-23 6,4-34-8,68-276-22,-22 120-5,10-44 2,1-9-34,33-72-17,-100 342 81,-2 0-1,-3-1 1,-1 0 0,-2-4 3,-4-12-12,-2 0 0,-3 0 0,-3-4 12,-3-37-36,4-60 36,12 34-13,5 1 0,19-77 13,-17 144-39,3 2 0,3-5 39,2-4-91,0-13 91,39-206-96,-57 255 84,-1 0-1,-1 0 1,-1-1-1,-4-12 13,2-59-15,2 69 11,-1 8-12,1 0 0,1 0 1,2 0-1,0 1 0,6-17 16,-3 18-100,-6 21-71,1-1 1,-1 0 0,1 1-1,3-7 171,-4 12-63,-1 1 1,0-1-1,1 1 0,-1-1 0,0 1 0,1-1 0,-1 1 0,0 0 0,1-1 0,-1 1 0,1-1 0,-1 1 0,1 0 0,-1 0 0,1-1 0,-1 1 0,1 0 0,-1 0 0,1-1 0,-1 1 0,1 0 0,-1 0 0,1 0 0,0 0 0,-1 0 0,1 0 0,-1 0 0,1 0 0,-1 0 0,1 0 0,0 0 0,-1 0 0,1 1 63,20 8-1768,-13-4 820,40 19-2569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3:13:35.339"/>
    </inkml:context>
    <inkml:brush xml:id="br0">
      <inkml:brushProperty name="width" value="0.35" units="cm"/>
      <inkml:brushProperty name="height" value="0.35" units="cm"/>
      <inkml:brushProperty name="color" value="#E71224"/>
    </inkml:brush>
  </inkml:definitions>
  <inkml:trace contextRef="#ctx0" brushRef="#br0">1663 1 192,'2'0'15,"11"3"46,-1 1-1,1 0 0,-1 1 1,0 1-1,0-1 0,3 4-60,103 56 159,-74-41 417,1-2 0,0-3 0,32 9-576,-28-10 717,37 12 565,-13-5 895,20 12-2177,-66-23 183,-1 1-1,0 1 1,15 14-183,-21-14 26,1-2-1,0 0 0,1-2 1,0 0-1,17 5-25,17 1 373,1-4-1,39 5-372,-29-6 821,45 14-821,-75-16 115,-9-3-5,-1 1 1,22 11-111,181 78 281,-184-77-68,1-2-1,45 12-212,-61-23 148,1-2-1,-1 0 0,1-2 0,0-2 1,8-1-148,18-1 151,-28-2-124,0 2-1,0 1 1,0 1-1,0 2 1,0 1-1,11 4-26,32 14 25,-1 3-1,-2 4 1,18 11-25,36 29 57,-70-38 39,0-2-1,2-3 0,2-2 0,14 3-95,39 7 557,-1 5-1,85 46-556,-104-34 71,-71-38-65,1-1 0,1-2 0,0 0 0,1-1 0,0-1 0,0-1 0,1-1-6,244 52 61,-210-45-74,25 12 13,-73-22 3,1 0 0,-1 1 1,6 5-4,-6-4 23,0-1 0,0 0 0,7 2-23,51 21 81,-48-28 110,-21 0-188,1 0 1,0 0-1,0 0 1,0 0-1,-1 0 1,1-1 0,0 1-1,0 0 1,0 0-1,-1 0 1,1 0-1,0 0 1,0 0-1,0-1 1,0 1 0,0 0-1,-1 0 1,1 0-1,0 0 1,0-1-1,0 1 1,0 0 0,0 0-1,0 0 1,0 0-1,0-1 1,0 1-1,0 0 1,0 0 0,0 0-1,0-1 1,0 1-1,0 0 1,0 0-1,0 0 1,0-1 0,0 1-1,0 0 1,0 0-1,0 0 1,0-1-1,0 1 1,0 0 0,0 0-1,0 0 1,0-1-1,1 1 1,-1 0-1,0 0 1,0 0 0,0 0-1,0 0 1,0-1-1,1 1 1,-1 0-1,0 0 1,0 0-1,0 0 1,1 0 0,-1 0-1,0 0-3,-5-1 4,-1 0 0,1 0 1,-1 1-1,1 0 0,-1 0 0,1 1 0,-1 0 0,1 0-4,4-1 1,-20 2-1,1 2 1,-1 0 0,1 2-1,1 0 1,-17 7-1,14-4 2,0-1 0,0-2-1,0 0 1,-16 1-2,8-3 16,-1-1 1,0-1-1,0-2 0,0-1 1,-8-3-17,1 0 10,0 2 0,0 1 0,0 1 0,1 3 1,-1 1-1,1 2 0,-1 1 0,2 2 1,-25 9-11,0 6 10,27-10 2,-1-1-1,-1-2 1,-17 2-12,-128 11 54,93-14 173,-36 10-227,-25 24 262,55-21-54,-52 23-208,8 3 89,48-18 7,46-15 48,-17 3-144,-18-1 199,17-3 177,-14 6-376,-22 6 62,53-16 20,-31 12-82,62-17 5,0-1 1,1 2-1,0 0 1,0 0-1,1 1 1,0 1 0,-5 4-6,-70 71 11,50-46 7,-3-1 0,-4 0-18,29-25 4,-1-1-1,0-1 1,-1 0 0,0-2 0,0 0-1,-1 0 1,-15 3-4,1 0 11,1 1 0,0 1 0,1 2 0,1 1 0,-20 14-11,-280 169 57,192-124-50,61-35 2,47-25-2,-1-2 1,0-1-1,-1-2 1,0-1-1,-1-1 1,0-1-1,-8-1-7,-44 2 55,0-3 1,-19-4-56,33 3 251,1 2 0,-39 10-251,-12 1 114,-3 9-74,105-23-6,0 1-1,0 1 1,0 1 0,1 1-1,-11 6-33,14-7 87,1 0-71,1 1 1,0 1-1,0 0 1,1 0-1,0 2-16,-28 29 20,-50 53-1,55-62 3,16-23 3,3 0-1,9-5 45,0 0 0,0 0 0,-1 0 1,1 0-1,0-1 0,-6 0-69,-8 3 45,-146 36 5,137-33-43,-28 6 11,18-3-4,-33 17 32,38-15 10,0 1-1,0 2 1,2 1-1,-16 11-55,40-22 41,0 0-1,-1-1 1,1 1-1,-1-1 1,0-1-1,-5 2-40,10-4 17,0 0 1,0 0-1,-1-1 1,1 0-1,0 1 1,0-1-1,0-1 0,-1 1 1,1-1-1,0 1 1,0-1-1,0 0 0,0-1 1,0 1-1,-3-2-17,6 2 6,-12-3-169,13 5 59,-1-1 0,1 0 0,-1 1 0,1-1 0,0 1 0,-1-1 1,1 0-1,-1 1 0,1-1 0,0 1 0,-1-1 0,1 1 0,0 0 1,0-1-1,0 1 0,-1-1 0,1 1 0,0-1 0,0 1 0,0 0 1,0-1-1,0 1 0,0-1 0,0 1 0,0 0 0,0-1 0,0 1 1,0-1-1,0 1 0,1-1 0,-1 1 0,0 0 0,0-1 0,1 1 104,10 57-2753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3:13:42.229"/>
    </inkml:context>
    <inkml:brush xml:id="br0">
      <inkml:brushProperty name="width" value="0.35" units="cm"/>
      <inkml:brushProperty name="height" value="0.35" units="cm"/>
      <inkml:brushProperty name="color" value="#E71224"/>
    </inkml:brush>
  </inkml:definitions>
  <inkml:trace contextRef="#ctx0" brushRef="#br0">490 15 1344,'1'-1'204,"1"-1"0,0 1 1,0-1-1,0 1 0,0 0 0,0 0 0,0 0 0,0 0 0,1 0 0,-1 0 0,0 1 1,0-1-1,1 1 0,-1-1 0,0 1 0,1 0 0,-1 0 0,1 0-204,6 1 236,0 0-1,-1 1 0,1 0 1,2 1-236,0 0 373,39 14 161,-33-9-443,4 0 13,-1 1-1,-1 1 0,0 1 0,0 1 0,-1 0 0,-1 1 0,7 7-103,93 80 489,-43-38-19,41 45-470,-71-59 158,-2 2 0,-3 1-1,-2 3 1,12 24-158,29 45 583,69 81-583,40 24 284,-109-134-204,424 480 512,-474-544-531,277 318 731,-67-70-430,-8-3-213,11-5 363,155 137 440,-36-38-667,-85-70-177,-57-62-15,-162-178-64,113 103 108,-37-38 17,163 173 175,25 51-218,-10 16-31,-38-68 15,53 65 34,-177-174-72,174 207 12,60 71 12,-375-457-78,-2-2-2,23 32 8,2-1 0,2-2-1,1-1 1,2-2 0,9 5-9,19 11 4,-3 4 0,20 22-4,106 122 7,-127-133-9,17 19-11,60 82 13,-85-98 27,3-2 1,35 29-28,-42-42-5,-3 3 1,18 30 4,-19-26 1,35 60-11,-13-18 32,-64-99-21,0 1 0,0-1 0,-1 0 0,1 0 1,0 1-1,-1-1 0,1 1 0,0-1 0,-1 1 1,0-1-1,1 1 0,-1-1 0,0 1 0,0-1 1,0 1-1,0-1 0,0 1 0,0-1 0,0 2-1,0-3 0,0 0-1,0 1 0,0-1 0,0 0 1,0 0-1,0 1 0,0-1 1,0 0-1,0 1 0,0-1 0,0 0 1,0 1-1,0-1 0,0 0 1,1 0-1,-1 1 0,0-1 0,0 0 1,0 0-1,1 1 0,-1-1 1,0 0-1,0 0 0,1 0 0,-1 1 1,0-1-1,0 0 0,1 0 1,-1 0-1,0 0 0,1 0 1,-3 2-23,-2-1 19,-31 4-35,5-2 27,-74 11-21,68-7 31,18-3 1,0-1 0,0-1 0,-1-1 0,1 0 0,-1-1 0,1-1 0,-2-1 1,-74-4-2,-15 4 2,-54-2 26,-41-16 26,16 0-26,95 12-15,28 1 7,-2 3-1,1 3 1,-43 5-18,-7 4 116,-93-6-116,85-3 102,-69 10-102,38 5 83,-5 0 104,-33 12-187,94-13 50,0-5-1,-47-3-49,1 1 21,-250-6 40,-6 0 42,384 1-94,-75 4 130,2 4 0,-5 4-139,79-9 27,-48 8 221,0 4 0,-38 14-248,46-10 145,-162 54 563,164-59-428,-2-2 1,0-2-1,-6-3-280,5-2 128,-148 19 0,117-12-32,0-4 0,-82-2-96,94-2 128,51-2-52,0-1 0,-15-1-76,-42-5 67,0-3-1,-52-13-66,-33-5 24,17 3 18,46 7 7,37 6 54,-29-9-103,-90-33 112,154 42-88,0 1 1,0 1 0,-1 2 0,0 1 0,-3 1-25,-154-17 97,145 16-82,28 2-9,0 1 1,0 0 0,0 1-1,-3 1-6,11 0 5,-13 1 14,1 1 0,-1 1 0,-12 4-19,-83 32 69,57-18-57,-53 23-1,25-14 7,67-24-11,1 0 0,-18 10-7,31-13 4,1 0-1,0 1 1,0 0 0,0 0 0,0 0 0,1 0 0,-1 2-4,-5 4 11,1 0-10,-7 6 4,0 0 0,-1 0 1,-1-2-1,0 0 0,-1-2 0,-15 9-5,25-18 1,3 0-2,-1 0 1,1 1 0,0 0 0,0 0-1,1 1 1,-4 3 0,-85 73-4,-19 23 24,89-83-17,13-11-1,0 0-1,-1-1 1,0-1-1,-9 5-1,5-5 13,-1-1-1,-1-1 1,1-1 0,-1-1-1,-18 3-12,34-8 7,1 0-1,-1 0 1,1 0-1,-1 0 0,1 0 1,-1-1-1,1 1 1,-1-1-1,1 0 1,0 1-1,-1-1 1,1 0-1,0-1-6,-1 1 4,0 0 0,1 0 0,-1 0 0,0 0-1,0 1 1,0-1 0,0 1 0,0-1-4,-13 0 44,13 1-71,1 0 1,-1-1-1,1 1 0,-1 0 0,1 0 0,-1 0 0,1 1 0,0-1 0,-1 1 0,1-1 0,-1 1 0,1 0 0,0 0 0,-1 0 27,1 1-210,0 0-1,1 0 1,-1 0 0,1 0-1,-1 0 1,1 0 0,0 1-1,0-1 1,0 0 0,0 1-1,0-1 1,1 1 0,-1-1-1,1 1 1,-1-1-1,1 1 1,0 0 0,0-1-1,0 1 1,1 1 210,1 114-3319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8743E7-B5E5-477C-B470-030F2FA6E8BF}" type="datetimeFigureOut">
              <a:rPr lang="de-DE" smtClean="0"/>
              <a:t>12.05.2020</a:t>
            </a:fld>
            <a:endParaRPr lang="de-DE"/>
          </a:p>
        </p:txBody>
      </p:sp>
      <p:sp>
        <p:nvSpPr>
          <p:cNvPr id="4" name="Folienbildplatzhalt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325509-401A-4EB4-BFDD-9AEA28D767B5}" type="slidenum">
              <a:rPr lang="de-DE" smtClean="0"/>
              <a:t>‹Nr.›</a:t>
            </a:fld>
            <a:endParaRPr lang="de-DE"/>
          </a:p>
        </p:txBody>
      </p:sp>
    </p:spTree>
    <p:extLst>
      <p:ext uri="{BB962C8B-B14F-4D97-AF65-F5344CB8AC3E}">
        <p14:creationId xmlns:p14="http://schemas.microsoft.com/office/powerpoint/2010/main" val="4018053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080016" y="2356703"/>
            <a:ext cx="12240181" cy="5013407"/>
          </a:xfrm>
        </p:spPr>
        <p:txBody>
          <a:bodyPr anchor="b"/>
          <a:lstStyle>
            <a:lvl1pPr algn="ctr">
              <a:defRPr sz="9449"/>
            </a:lvl1pPr>
          </a:lstStyle>
          <a:p>
            <a:r>
              <a:rPr lang="de-DE"/>
              <a:t>Mastertitelformat bearbeiten</a:t>
            </a:r>
            <a:endParaRPr lang="en-US" dirty="0"/>
          </a:p>
        </p:txBody>
      </p:sp>
      <p:sp>
        <p:nvSpPr>
          <p:cNvPr id="3" name="Subtitle 2"/>
          <p:cNvSpPr>
            <a:spLocks noGrp="1"/>
          </p:cNvSpPr>
          <p:nvPr>
            <p:ph type="subTitle" idx="1"/>
          </p:nvPr>
        </p:nvSpPr>
        <p:spPr>
          <a:xfrm>
            <a:off x="1800027" y="7563446"/>
            <a:ext cx="10800160" cy="3476717"/>
          </a:xfrm>
        </p:spPr>
        <p:txBody>
          <a:bodyPr/>
          <a:lstStyle>
            <a:lvl1pPr marL="0" indent="0" algn="ctr">
              <a:buNone/>
              <a:defRPr sz="3780"/>
            </a:lvl1pPr>
            <a:lvl2pPr marL="719999" indent="0" algn="ctr">
              <a:buNone/>
              <a:defRPr sz="3150"/>
            </a:lvl2pPr>
            <a:lvl3pPr marL="1439997" indent="0" algn="ctr">
              <a:buNone/>
              <a:defRPr sz="2835"/>
            </a:lvl3pPr>
            <a:lvl4pPr marL="2159996" indent="0" algn="ctr">
              <a:buNone/>
              <a:defRPr sz="2520"/>
            </a:lvl4pPr>
            <a:lvl5pPr marL="2879994" indent="0" algn="ctr">
              <a:buNone/>
              <a:defRPr sz="2520"/>
            </a:lvl5pPr>
            <a:lvl6pPr marL="3599993" indent="0" algn="ctr">
              <a:buNone/>
              <a:defRPr sz="2520"/>
            </a:lvl6pPr>
            <a:lvl7pPr marL="4319991" indent="0" algn="ctr">
              <a:buNone/>
              <a:defRPr sz="2520"/>
            </a:lvl7pPr>
            <a:lvl8pPr marL="5039990" indent="0" algn="ctr">
              <a:buNone/>
              <a:defRPr sz="2520"/>
            </a:lvl8pPr>
            <a:lvl9pPr marL="5759988" indent="0" algn="ctr">
              <a:buNone/>
              <a:defRPr sz="252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3F0962A8-0537-41FD-9D15-9DA26F2EF253}" type="datetime1">
              <a:rPr lang="de-DE" smtClean="0"/>
              <a:t>12.05.2020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F93C778-0A86-47A1-A13A-FAA3C2391605}" type="slidenum">
              <a:rPr lang="de-DE" smtClean="0"/>
              <a:t>‹Nr.›</a:t>
            </a:fld>
            <a:endParaRPr lang="de-DE"/>
          </a:p>
        </p:txBody>
      </p:sp>
    </p:spTree>
    <p:extLst>
      <p:ext uri="{BB962C8B-B14F-4D97-AF65-F5344CB8AC3E}">
        <p14:creationId xmlns:p14="http://schemas.microsoft.com/office/powerpoint/2010/main" val="2381313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25A576A-4AAE-4F70-BC49-BE7E991957E0}" type="datetime1">
              <a:rPr lang="de-DE" smtClean="0"/>
              <a:t>12.05.2020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F93C778-0A86-47A1-A13A-FAA3C2391605}" type="slidenum">
              <a:rPr lang="de-DE" smtClean="0"/>
              <a:t>‹Nr.›</a:t>
            </a:fld>
            <a:endParaRPr lang="de-DE"/>
          </a:p>
        </p:txBody>
      </p:sp>
    </p:spTree>
    <p:extLst>
      <p:ext uri="{BB962C8B-B14F-4D97-AF65-F5344CB8AC3E}">
        <p14:creationId xmlns:p14="http://schemas.microsoft.com/office/powerpoint/2010/main" val="3521550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05153" y="766678"/>
            <a:ext cx="3105046" cy="12203515"/>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990015" y="766678"/>
            <a:ext cx="9135135" cy="1220351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6532CC5-8630-40DB-9F88-A602CAB4323E}" type="datetime1">
              <a:rPr lang="de-DE" smtClean="0"/>
              <a:t>12.05.2020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F93C778-0A86-47A1-A13A-FAA3C2391605}" type="slidenum">
              <a:rPr lang="de-DE" smtClean="0"/>
              <a:t>‹Nr.›</a:t>
            </a:fld>
            <a:endParaRPr lang="de-DE"/>
          </a:p>
        </p:txBody>
      </p:sp>
    </p:spTree>
    <p:extLst>
      <p:ext uri="{BB962C8B-B14F-4D97-AF65-F5344CB8AC3E}">
        <p14:creationId xmlns:p14="http://schemas.microsoft.com/office/powerpoint/2010/main" val="3065041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AE467DA-9379-4F4D-8069-8837226134AB}" type="datetime1">
              <a:rPr lang="de-DE" smtClean="0"/>
              <a:t>12.05.2020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F93C778-0A86-47A1-A13A-FAA3C2391605}" type="slidenum">
              <a:rPr lang="de-DE" smtClean="0"/>
              <a:t>‹Nr.›</a:t>
            </a:fld>
            <a:endParaRPr lang="de-DE"/>
          </a:p>
        </p:txBody>
      </p:sp>
    </p:spTree>
    <p:extLst>
      <p:ext uri="{BB962C8B-B14F-4D97-AF65-F5344CB8AC3E}">
        <p14:creationId xmlns:p14="http://schemas.microsoft.com/office/powerpoint/2010/main" val="4256449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82515" y="3590057"/>
            <a:ext cx="12420184" cy="5990088"/>
          </a:xfrm>
        </p:spPr>
        <p:txBody>
          <a:bodyPr anchor="b"/>
          <a:lstStyle>
            <a:lvl1pPr>
              <a:defRPr sz="9449"/>
            </a:lvl1pPr>
          </a:lstStyle>
          <a:p>
            <a:r>
              <a:rPr lang="de-DE"/>
              <a:t>Mastertitelformat bearbeiten</a:t>
            </a:r>
            <a:endParaRPr lang="en-US" dirty="0"/>
          </a:p>
        </p:txBody>
      </p:sp>
      <p:sp>
        <p:nvSpPr>
          <p:cNvPr id="3" name="Text Placeholder 2"/>
          <p:cNvSpPr>
            <a:spLocks noGrp="1"/>
          </p:cNvSpPr>
          <p:nvPr>
            <p:ph type="body" idx="1"/>
          </p:nvPr>
        </p:nvSpPr>
        <p:spPr>
          <a:xfrm>
            <a:off x="982515" y="9636813"/>
            <a:ext cx="12420184" cy="3150046"/>
          </a:xfrm>
        </p:spPr>
        <p:txBody>
          <a:bodyPr/>
          <a:lstStyle>
            <a:lvl1pPr marL="0" indent="0">
              <a:buNone/>
              <a:defRPr sz="3780">
                <a:solidFill>
                  <a:schemeClr val="tx1"/>
                </a:solidFill>
              </a:defRPr>
            </a:lvl1pPr>
            <a:lvl2pPr marL="719999" indent="0">
              <a:buNone/>
              <a:defRPr sz="3150">
                <a:solidFill>
                  <a:schemeClr val="tx1">
                    <a:tint val="75000"/>
                  </a:schemeClr>
                </a:solidFill>
              </a:defRPr>
            </a:lvl2pPr>
            <a:lvl3pPr marL="1439997" indent="0">
              <a:buNone/>
              <a:defRPr sz="2835">
                <a:solidFill>
                  <a:schemeClr val="tx1">
                    <a:tint val="75000"/>
                  </a:schemeClr>
                </a:solidFill>
              </a:defRPr>
            </a:lvl3pPr>
            <a:lvl4pPr marL="2159996" indent="0">
              <a:buNone/>
              <a:defRPr sz="2520">
                <a:solidFill>
                  <a:schemeClr val="tx1">
                    <a:tint val="75000"/>
                  </a:schemeClr>
                </a:solidFill>
              </a:defRPr>
            </a:lvl4pPr>
            <a:lvl5pPr marL="2879994" indent="0">
              <a:buNone/>
              <a:defRPr sz="2520">
                <a:solidFill>
                  <a:schemeClr val="tx1">
                    <a:tint val="75000"/>
                  </a:schemeClr>
                </a:solidFill>
              </a:defRPr>
            </a:lvl5pPr>
            <a:lvl6pPr marL="3599993" indent="0">
              <a:buNone/>
              <a:defRPr sz="2520">
                <a:solidFill>
                  <a:schemeClr val="tx1">
                    <a:tint val="75000"/>
                  </a:schemeClr>
                </a:solidFill>
              </a:defRPr>
            </a:lvl6pPr>
            <a:lvl7pPr marL="4319991" indent="0">
              <a:buNone/>
              <a:defRPr sz="2520">
                <a:solidFill>
                  <a:schemeClr val="tx1">
                    <a:tint val="75000"/>
                  </a:schemeClr>
                </a:solidFill>
              </a:defRPr>
            </a:lvl7pPr>
            <a:lvl8pPr marL="5039990" indent="0">
              <a:buNone/>
              <a:defRPr sz="2520">
                <a:solidFill>
                  <a:schemeClr val="tx1">
                    <a:tint val="75000"/>
                  </a:schemeClr>
                </a:solidFill>
              </a:defRPr>
            </a:lvl8pPr>
            <a:lvl9pPr marL="5759988" indent="0">
              <a:buNone/>
              <a:defRPr sz="252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22B3FD25-EDF1-42FA-94B1-4F216167B479}" type="datetime1">
              <a:rPr lang="de-DE" smtClean="0"/>
              <a:t>12.05.2020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F93C778-0A86-47A1-A13A-FAA3C2391605}" type="slidenum">
              <a:rPr lang="de-DE" smtClean="0"/>
              <a:t>‹Nr.›</a:t>
            </a:fld>
            <a:endParaRPr lang="de-DE"/>
          </a:p>
        </p:txBody>
      </p:sp>
    </p:spTree>
    <p:extLst>
      <p:ext uri="{BB962C8B-B14F-4D97-AF65-F5344CB8AC3E}">
        <p14:creationId xmlns:p14="http://schemas.microsoft.com/office/powerpoint/2010/main" val="3855396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990014" y="3833390"/>
            <a:ext cx="6120091" cy="913680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7290108" y="3833390"/>
            <a:ext cx="6120091" cy="913680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EE56DD74-52A4-494D-86C1-97CF4E885356}" type="datetime1">
              <a:rPr lang="de-DE" smtClean="0"/>
              <a:t>12.05.2020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F93C778-0A86-47A1-A13A-FAA3C2391605}" type="slidenum">
              <a:rPr lang="de-DE" smtClean="0"/>
              <a:t>‹Nr.›</a:t>
            </a:fld>
            <a:endParaRPr lang="de-DE"/>
          </a:p>
        </p:txBody>
      </p:sp>
    </p:spTree>
    <p:extLst>
      <p:ext uri="{BB962C8B-B14F-4D97-AF65-F5344CB8AC3E}">
        <p14:creationId xmlns:p14="http://schemas.microsoft.com/office/powerpoint/2010/main" val="957506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991890" y="766681"/>
            <a:ext cx="12420184" cy="2783376"/>
          </a:xfrm>
        </p:spPr>
        <p:txBody>
          <a:bodyPr/>
          <a:lstStyle/>
          <a:p>
            <a:r>
              <a:rPr lang="de-DE"/>
              <a:t>Mastertitelformat bearbeiten</a:t>
            </a:r>
            <a:endParaRPr lang="en-US" dirty="0"/>
          </a:p>
        </p:txBody>
      </p:sp>
      <p:sp>
        <p:nvSpPr>
          <p:cNvPr id="3" name="Text Placeholder 2"/>
          <p:cNvSpPr>
            <a:spLocks noGrp="1"/>
          </p:cNvSpPr>
          <p:nvPr>
            <p:ph type="body" idx="1"/>
          </p:nvPr>
        </p:nvSpPr>
        <p:spPr>
          <a:xfrm>
            <a:off x="991892" y="3530053"/>
            <a:ext cx="6091964" cy="1730025"/>
          </a:xfrm>
        </p:spPr>
        <p:txBody>
          <a:bodyPr anchor="b"/>
          <a:lstStyle>
            <a:lvl1pPr marL="0" indent="0">
              <a:buNone/>
              <a:defRPr sz="3780" b="1"/>
            </a:lvl1pPr>
            <a:lvl2pPr marL="719999" indent="0">
              <a:buNone/>
              <a:defRPr sz="3150" b="1"/>
            </a:lvl2pPr>
            <a:lvl3pPr marL="1439997" indent="0">
              <a:buNone/>
              <a:defRPr sz="2835" b="1"/>
            </a:lvl3pPr>
            <a:lvl4pPr marL="2159996" indent="0">
              <a:buNone/>
              <a:defRPr sz="2520" b="1"/>
            </a:lvl4pPr>
            <a:lvl5pPr marL="2879994" indent="0">
              <a:buNone/>
              <a:defRPr sz="2520" b="1"/>
            </a:lvl5pPr>
            <a:lvl6pPr marL="3599993" indent="0">
              <a:buNone/>
              <a:defRPr sz="2520" b="1"/>
            </a:lvl6pPr>
            <a:lvl7pPr marL="4319991" indent="0">
              <a:buNone/>
              <a:defRPr sz="2520" b="1"/>
            </a:lvl7pPr>
            <a:lvl8pPr marL="5039990" indent="0">
              <a:buNone/>
              <a:defRPr sz="2520" b="1"/>
            </a:lvl8pPr>
            <a:lvl9pPr marL="5759988" indent="0">
              <a:buNone/>
              <a:defRPr sz="2520" b="1"/>
            </a:lvl9pPr>
          </a:lstStyle>
          <a:p>
            <a:pPr lvl="0"/>
            <a:r>
              <a:rPr lang="de-DE"/>
              <a:t>Mastertextformat bearbeiten</a:t>
            </a:r>
          </a:p>
        </p:txBody>
      </p:sp>
      <p:sp>
        <p:nvSpPr>
          <p:cNvPr id="4" name="Content Placeholder 3"/>
          <p:cNvSpPr>
            <a:spLocks noGrp="1"/>
          </p:cNvSpPr>
          <p:nvPr>
            <p:ph sz="half" idx="2"/>
          </p:nvPr>
        </p:nvSpPr>
        <p:spPr>
          <a:xfrm>
            <a:off x="991892" y="5260078"/>
            <a:ext cx="6091964" cy="77367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7290109" y="3530053"/>
            <a:ext cx="6121966" cy="1730025"/>
          </a:xfrm>
        </p:spPr>
        <p:txBody>
          <a:bodyPr anchor="b"/>
          <a:lstStyle>
            <a:lvl1pPr marL="0" indent="0">
              <a:buNone/>
              <a:defRPr sz="3780" b="1"/>
            </a:lvl1pPr>
            <a:lvl2pPr marL="719999" indent="0">
              <a:buNone/>
              <a:defRPr sz="3150" b="1"/>
            </a:lvl2pPr>
            <a:lvl3pPr marL="1439997" indent="0">
              <a:buNone/>
              <a:defRPr sz="2835" b="1"/>
            </a:lvl3pPr>
            <a:lvl4pPr marL="2159996" indent="0">
              <a:buNone/>
              <a:defRPr sz="2520" b="1"/>
            </a:lvl4pPr>
            <a:lvl5pPr marL="2879994" indent="0">
              <a:buNone/>
              <a:defRPr sz="2520" b="1"/>
            </a:lvl5pPr>
            <a:lvl6pPr marL="3599993" indent="0">
              <a:buNone/>
              <a:defRPr sz="2520" b="1"/>
            </a:lvl6pPr>
            <a:lvl7pPr marL="4319991" indent="0">
              <a:buNone/>
              <a:defRPr sz="2520" b="1"/>
            </a:lvl7pPr>
            <a:lvl8pPr marL="5039990" indent="0">
              <a:buNone/>
              <a:defRPr sz="2520" b="1"/>
            </a:lvl8pPr>
            <a:lvl9pPr marL="5759988" indent="0">
              <a:buNone/>
              <a:defRPr sz="2520" b="1"/>
            </a:lvl9pPr>
          </a:lstStyle>
          <a:p>
            <a:pPr lvl="0"/>
            <a:r>
              <a:rPr lang="de-DE"/>
              <a:t>Mastertextformat bearbeiten</a:t>
            </a:r>
          </a:p>
        </p:txBody>
      </p:sp>
      <p:sp>
        <p:nvSpPr>
          <p:cNvPr id="6" name="Content Placeholder 5"/>
          <p:cNvSpPr>
            <a:spLocks noGrp="1"/>
          </p:cNvSpPr>
          <p:nvPr>
            <p:ph sz="quarter" idx="4"/>
          </p:nvPr>
        </p:nvSpPr>
        <p:spPr>
          <a:xfrm>
            <a:off x="7290109" y="5260078"/>
            <a:ext cx="6121966" cy="77367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75E90310-A85A-42D8-B9C8-7D80FE06E682}" type="datetime1">
              <a:rPr lang="de-DE" smtClean="0"/>
              <a:t>12.05.2020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9F93C778-0A86-47A1-A13A-FAA3C2391605}" type="slidenum">
              <a:rPr lang="de-DE" smtClean="0"/>
              <a:t>‹Nr.›</a:t>
            </a:fld>
            <a:endParaRPr lang="de-DE"/>
          </a:p>
        </p:txBody>
      </p:sp>
    </p:spTree>
    <p:extLst>
      <p:ext uri="{BB962C8B-B14F-4D97-AF65-F5344CB8AC3E}">
        <p14:creationId xmlns:p14="http://schemas.microsoft.com/office/powerpoint/2010/main" val="2823910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A3C78492-2836-42D9-8B8C-ADCB9B516D25}" type="datetime1">
              <a:rPr lang="de-DE" smtClean="0"/>
              <a:t>12.05.2020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9F93C778-0A86-47A1-A13A-FAA3C2391605}" type="slidenum">
              <a:rPr lang="de-DE" smtClean="0"/>
              <a:t>‹Nr.›</a:t>
            </a:fld>
            <a:endParaRPr lang="de-DE"/>
          </a:p>
        </p:txBody>
      </p:sp>
    </p:spTree>
    <p:extLst>
      <p:ext uri="{BB962C8B-B14F-4D97-AF65-F5344CB8AC3E}">
        <p14:creationId xmlns:p14="http://schemas.microsoft.com/office/powerpoint/2010/main" val="1959320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0E9824-757D-4FE8-8AE0-F792F9F1E1F8}" type="datetime1">
              <a:rPr lang="de-DE" smtClean="0"/>
              <a:t>12.05.2020</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9F93C778-0A86-47A1-A13A-FAA3C2391605}" type="slidenum">
              <a:rPr lang="de-DE" smtClean="0"/>
              <a:t>‹Nr.›</a:t>
            </a:fld>
            <a:endParaRPr lang="de-DE"/>
          </a:p>
        </p:txBody>
      </p:sp>
    </p:spTree>
    <p:extLst>
      <p:ext uri="{BB962C8B-B14F-4D97-AF65-F5344CB8AC3E}">
        <p14:creationId xmlns:p14="http://schemas.microsoft.com/office/powerpoint/2010/main" val="4081575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91890" y="960014"/>
            <a:ext cx="4644444" cy="3360050"/>
          </a:xfrm>
        </p:spPr>
        <p:txBody>
          <a:bodyPr anchor="b"/>
          <a:lstStyle>
            <a:lvl1pPr>
              <a:defRPr sz="5039"/>
            </a:lvl1pPr>
          </a:lstStyle>
          <a:p>
            <a:r>
              <a:rPr lang="de-DE"/>
              <a:t>Mastertitelformat bearbeiten</a:t>
            </a:r>
            <a:endParaRPr lang="en-US" dirty="0"/>
          </a:p>
        </p:txBody>
      </p:sp>
      <p:sp>
        <p:nvSpPr>
          <p:cNvPr id="3" name="Content Placeholder 2"/>
          <p:cNvSpPr>
            <a:spLocks noGrp="1"/>
          </p:cNvSpPr>
          <p:nvPr>
            <p:ph idx="1"/>
          </p:nvPr>
        </p:nvSpPr>
        <p:spPr>
          <a:xfrm>
            <a:off x="6121966" y="2073367"/>
            <a:ext cx="7290108" cy="10233485"/>
          </a:xfrm>
        </p:spPr>
        <p:txBody>
          <a:bodyPr/>
          <a:lstStyle>
            <a:lvl1pPr>
              <a:defRPr sz="5039"/>
            </a:lvl1pPr>
            <a:lvl2pPr>
              <a:defRPr sz="4409"/>
            </a:lvl2pPr>
            <a:lvl3pPr>
              <a:defRPr sz="3780"/>
            </a:lvl3pPr>
            <a:lvl4pPr>
              <a:defRPr sz="3150"/>
            </a:lvl4pPr>
            <a:lvl5pPr>
              <a:defRPr sz="3150"/>
            </a:lvl5pPr>
            <a:lvl6pPr>
              <a:defRPr sz="3150"/>
            </a:lvl6pPr>
            <a:lvl7pPr>
              <a:defRPr sz="3150"/>
            </a:lvl7pPr>
            <a:lvl8pPr>
              <a:defRPr sz="3150"/>
            </a:lvl8pPr>
            <a:lvl9pPr>
              <a:defRPr sz="315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991890" y="4320064"/>
            <a:ext cx="4644444" cy="8003453"/>
          </a:xfrm>
        </p:spPr>
        <p:txBody>
          <a:bodyPr/>
          <a:lstStyle>
            <a:lvl1pPr marL="0" indent="0">
              <a:buNone/>
              <a:defRPr sz="2520"/>
            </a:lvl1pPr>
            <a:lvl2pPr marL="719999" indent="0">
              <a:buNone/>
              <a:defRPr sz="2205"/>
            </a:lvl2pPr>
            <a:lvl3pPr marL="1439997" indent="0">
              <a:buNone/>
              <a:defRPr sz="1890"/>
            </a:lvl3pPr>
            <a:lvl4pPr marL="2159996" indent="0">
              <a:buNone/>
              <a:defRPr sz="1575"/>
            </a:lvl4pPr>
            <a:lvl5pPr marL="2879994" indent="0">
              <a:buNone/>
              <a:defRPr sz="1575"/>
            </a:lvl5pPr>
            <a:lvl6pPr marL="3599993" indent="0">
              <a:buNone/>
              <a:defRPr sz="1575"/>
            </a:lvl6pPr>
            <a:lvl7pPr marL="4319991" indent="0">
              <a:buNone/>
              <a:defRPr sz="1575"/>
            </a:lvl7pPr>
            <a:lvl8pPr marL="5039990" indent="0">
              <a:buNone/>
              <a:defRPr sz="1575"/>
            </a:lvl8pPr>
            <a:lvl9pPr marL="5759988" indent="0">
              <a:buNone/>
              <a:defRPr sz="1575"/>
            </a:lvl9pPr>
          </a:lstStyle>
          <a:p>
            <a:pPr lvl="0"/>
            <a:r>
              <a:rPr lang="de-DE"/>
              <a:t>Mastertextformat bearbeiten</a:t>
            </a:r>
          </a:p>
        </p:txBody>
      </p:sp>
      <p:sp>
        <p:nvSpPr>
          <p:cNvPr id="5" name="Date Placeholder 4"/>
          <p:cNvSpPr>
            <a:spLocks noGrp="1"/>
          </p:cNvSpPr>
          <p:nvPr>
            <p:ph type="dt" sz="half" idx="10"/>
          </p:nvPr>
        </p:nvSpPr>
        <p:spPr/>
        <p:txBody>
          <a:bodyPr/>
          <a:lstStyle/>
          <a:p>
            <a:fld id="{C0368CCA-870F-480B-AFD8-3E09787FBCDA}" type="datetime1">
              <a:rPr lang="de-DE" smtClean="0"/>
              <a:t>12.05.2020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F93C778-0A86-47A1-A13A-FAA3C2391605}" type="slidenum">
              <a:rPr lang="de-DE" smtClean="0"/>
              <a:t>‹Nr.›</a:t>
            </a:fld>
            <a:endParaRPr lang="de-DE"/>
          </a:p>
        </p:txBody>
      </p:sp>
    </p:spTree>
    <p:extLst>
      <p:ext uri="{BB962C8B-B14F-4D97-AF65-F5344CB8AC3E}">
        <p14:creationId xmlns:p14="http://schemas.microsoft.com/office/powerpoint/2010/main" val="2190562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91890" y="960014"/>
            <a:ext cx="4644444" cy="3360050"/>
          </a:xfrm>
        </p:spPr>
        <p:txBody>
          <a:bodyPr anchor="b"/>
          <a:lstStyle>
            <a:lvl1pPr>
              <a:defRPr sz="5039"/>
            </a:lvl1pPr>
          </a:lstStyle>
          <a:p>
            <a:r>
              <a:rPr lang="de-DE"/>
              <a:t>Mastertitelformat bearbeiten</a:t>
            </a:r>
            <a:endParaRPr lang="en-US" dirty="0"/>
          </a:p>
        </p:txBody>
      </p:sp>
      <p:sp>
        <p:nvSpPr>
          <p:cNvPr id="3" name="Picture Placeholder 2"/>
          <p:cNvSpPr>
            <a:spLocks noGrp="1" noChangeAspect="1"/>
          </p:cNvSpPr>
          <p:nvPr>
            <p:ph type="pic" idx="1"/>
          </p:nvPr>
        </p:nvSpPr>
        <p:spPr>
          <a:xfrm>
            <a:off x="6121966" y="2073367"/>
            <a:ext cx="7290108" cy="10233485"/>
          </a:xfrm>
        </p:spPr>
        <p:txBody>
          <a:bodyPr anchor="t"/>
          <a:lstStyle>
            <a:lvl1pPr marL="0" indent="0">
              <a:buNone/>
              <a:defRPr sz="5039"/>
            </a:lvl1pPr>
            <a:lvl2pPr marL="719999" indent="0">
              <a:buNone/>
              <a:defRPr sz="4409"/>
            </a:lvl2pPr>
            <a:lvl3pPr marL="1439997" indent="0">
              <a:buNone/>
              <a:defRPr sz="3780"/>
            </a:lvl3pPr>
            <a:lvl4pPr marL="2159996" indent="0">
              <a:buNone/>
              <a:defRPr sz="3150"/>
            </a:lvl4pPr>
            <a:lvl5pPr marL="2879994" indent="0">
              <a:buNone/>
              <a:defRPr sz="3150"/>
            </a:lvl5pPr>
            <a:lvl6pPr marL="3599993" indent="0">
              <a:buNone/>
              <a:defRPr sz="3150"/>
            </a:lvl6pPr>
            <a:lvl7pPr marL="4319991" indent="0">
              <a:buNone/>
              <a:defRPr sz="3150"/>
            </a:lvl7pPr>
            <a:lvl8pPr marL="5039990" indent="0">
              <a:buNone/>
              <a:defRPr sz="3150"/>
            </a:lvl8pPr>
            <a:lvl9pPr marL="5759988" indent="0">
              <a:buNone/>
              <a:defRPr sz="3150"/>
            </a:lvl9pPr>
          </a:lstStyle>
          <a:p>
            <a:r>
              <a:rPr lang="de-DE"/>
              <a:t>Bild durch Klicken auf Symbol hinzufügen</a:t>
            </a:r>
            <a:endParaRPr lang="en-US" dirty="0"/>
          </a:p>
        </p:txBody>
      </p:sp>
      <p:sp>
        <p:nvSpPr>
          <p:cNvPr id="4" name="Text Placeholder 3"/>
          <p:cNvSpPr>
            <a:spLocks noGrp="1"/>
          </p:cNvSpPr>
          <p:nvPr>
            <p:ph type="body" sz="half" idx="2"/>
          </p:nvPr>
        </p:nvSpPr>
        <p:spPr>
          <a:xfrm>
            <a:off x="991890" y="4320064"/>
            <a:ext cx="4644444" cy="8003453"/>
          </a:xfrm>
        </p:spPr>
        <p:txBody>
          <a:bodyPr/>
          <a:lstStyle>
            <a:lvl1pPr marL="0" indent="0">
              <a:buNone/>
              <a:defRPr sz="2520"/>
            </a:lvl1pPr>
            <a:lvl2pPr marL="719999" indent="0">
              <a:buNone/>
              <a:defRPr sz="2205"/>
            </a:lvl2pPr>
            <a:lvl3pPr marL="1439997" indent="0">
              <a:buNone/>
              <a:defRPr sz="1890"/>
            </a:lvl3pPr>
            <a:lvl4pPr marL="2159996" indent="0">
              <a:buNone/>
              <a:defRPr sz="1575"/>
            </a:lvl4pPr>
            <a:lvl5pPr marL="2879994" indent="0">
              <a:buNone/>
              <a:defRPr sz="1575"/>
            </a:lvl5pPr>
            <a:lvl6pPr marL="3599993" indent="0">
              <a:buNone/>
              <a:defRPr sz="1575"/>
            </a:lvl6pPr>
            <a:lvl7pPr marL="4319991" indent="0">
              <a:buNone/>
              <a:defRPr sz="1575"/>
            </a:lvl7pPr>
            <a:lvl8pPr marL="5039990" indent="0">
              <a:buNone/>
              <a:defRPr sz="1575"/>
            </a:lvl8pPr>
            <a:lvl9pPr marL="5759988" indent="0">
              <a:buNone/>
              <a:defRPr sz="1575"/>
            </a:lvl9pPr>
          </a:lstStyle>
          <a:p>
            <a:pPr lvl="0"/>
            <a:r>
              <a:rPr lang="de-DE"/>
              <a:t>Mastertextformat bearbeiten</a:t>
            </a:r>
          </a:p>
        </p:txBody>
      </p:sp>
      <p:sp>
        <p:nvSpPr>
          <p:cNvPr id="5" name="Date Placeholder 4"/>
          <p:cNvSpPr>
            <a:spLocks noGrp="1"/>
          </p:cNvSpPr>
          <p:nvPr>
            <p:ph type="dt" sz="half" idx="10"/>
          </p:nvPr>
        </p:nvSpPr>
        <p:spPr/>
        <p:txBody>
          <a:bodyPr/>
          <a:lstStyle/>
          <a:p>
            <a:fld id="{301A986B-A892-45FE-9860-7D54283514A1}" type="datetime1">
              <a:rPr lang="de-DE" smtClean="0"/>
              <a:t>12.05.2020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F93C778-0A86-47A1-A13A-FAA3C2391605}" type="slidenum">
              <a:rPr lang="de-DE" smtClean="0"/>
              <a:t>‹Nr.›</a:t>
            </a:fld>
            <a:endParaRPr lang="de-DE"/>
          </a:p>
        </p:txBody>
      </p:sp>
    </p:spTree>
    <p:extLst>
      <p:ext uri="{BB962C8B-B14F-4D97-AF65-F5344CB8AC3E}">
        <p14:creationId xmlns:p14="http://schemas.microsoft.com/office/powerpoint/2010/main" val="2749004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015" y="766681"/>
            <a:ext cx="12420184" cy="2783376"/>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990015" y="3833390"/>
            <a:ext cx="12420184" cy="913680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990015" y="13346867"/>
            <a:ext cx="3240048" cy="766678"/>
          </a:xfrm>
          <a:prstGeom prst="rect">
            <a:avLst/>
          </a:prstGeom>
        </p:spPr>
        <p:txBody>
          <a:bodyPr vert="horz" lIns="91440" tIns="45720" rIns="91440" bIns="45720" rtlCol="0" anchor="ctr"/>
          <a:lstStyle>
            <a:lvl1pPr algn="l">
              <a:defRPr sz="1890">
                <a:solidFill>
                  <a:schemeClr val="tx1">
                    <a:tint val="75000"/>
                  </a:schemeClr>
                </a:solidFill>
              </a:defRPr>
            </a:lvl1pPr>
          </a:lstStyle>
          <a:p>
            <a:fld id="{107362A5-FB7D-4865-8BE9-F14F41947654}" type="datetime1">
              <a:rPr lang="de-DE" smtClean="0"/>
              <a:t>12.05.2020</a:t>
            </a:fld>
            <a:endParaRPr lang="de-DE"/>
          </a:p>
        </p:txBody>
      </p:sp>
      <p:sp>
        <p:nvSpPr>
          <p:cNvPr id="5" name="Footer Placeholder 4"/>
          <p:cNvSpPr>
            <a:spLocks noGrp="1"/>
          </p:cNvSpPr>
          <p:nvPr>
            <p:ph type="ftr" sz="quarter" idx="3"/>
          </p:nvPr>
        </p:nvSpPr>
        <p:spPr>
          <a:xfrm>
            <a:off x="4770071" y="13346867"/>
            <a:ext cx="4860072" cy="766678"/>
          </a:xfrm>
          <a:prstGeom prst="rect">
            <a:avLst/>
          </a:prstGeom>
        </p:spPr>
        <p:txBody>
          <a:bodyPr vert="horz" lIns="91440" tIns="45720" rIns="91440" bIns="45720" rtlCol="0" anchor="ctr"/>
          <a:lstStyle>
            <a:lvl1pPr algn="ctr">
              <a:defRPr sz="189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10229784" y="13346867"/>
            <a:ext cx="3240048" cy="766678"/>
          </a:xfrm>
          <a:prstGeom prst="rect">
            <a:avLst/>
          </a:prstGeom>
        </p:spPr>
        <p:txBody>
          <a:bodyPr vert="horz" lIns="91440" tIns="45720" rIns="91440" bIns="45720" rtlCol="0" anchor="ctr"/>
          <a:lstStyle>
            <a:lvl1pPr algn="r">
              <a:defRPr sz="2800">
                <a:solidFill>
                  <a:schemeClr val="bg1"/>
                </a:solidFill>
              </a:defRPr>
            </a:lvl1pPr>
          </a:lstStyle>
          <a:p>
            <a:fld id="{9F93C778-0A86-47A1-A13A-FAA3C2391605}" type="slidenum">
              <a:rPr lang="de-DE" smtClean="0"/>
              <a:pPr/>
              <a:t>‹Nr.›</a:t>
            </a:fld>
            <a:endParaRPr lang="de-DE"/>
          </a:p>
        </p:txBody>
      </p:sp>
    </p:spTree>
    <p:extLst>
      <p:ext uri="{BB962C8B-B14F-4D97-AF65-F5344CB8AC3E}">
        <p14:creationId xmlns:p14="http://schemas.microsoft.com/office/powerpoint/2010/main" val="21219219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1439997" rtl="0" eaLnBrk="1" latinLnBrk="0" hangingPunct="1">
        <a:lnSpc>
          <a:spcPct val="90000"/>
        </a:lnSpc>
        <a:spcBef>
          <a:spcPct val="0"/>
        </a:spcBef>
        <a:buNone/>
        <a:defRPr sz="6929" kern="1200">
          <a:solidFill>
            <a:schemeClr val="tx1"/>
          </a:solidFill>
          <a:latin typeface="+mj-lt"/>
          <a:ea typeface="+mj-ea"/>
          <a:cs typeface="+mj-cs"/>
        </a:defRPr>
      </a:lvl1pPr>
    </p:titleStyle>
    <p:bodyStyle>
      <a:lvl1pPr marL="359999" indent="-359999" algn="l" defTabSz="1439997" rtl="0" eaLnBrk="1" latinLnBrk="0" hangingPunct="1">
        <a:lnSpc>
          <a:spcPct val="90000"/>
        </a:lnSpc>
        <a:spcBef>
          <a:spcPts val="1575"/>
        </a:spcBef>
        <a:buFont typeface="Arial" panose="020B0604020202020204" pitchFamily="34" charset="0"/>
        <a:buChar char="•"/>
        <a:defRPr sz="4409" kern="1200">
          <a:solidFill>
            <a:schemeClr val="tx1"/>
          </a:solidFill>
          <a:latin typeface="+mn-lt"/>
          <a:ea typeface="+mn-ea"/>
          <a:cs typeface="+mn-cs"/>
        </a:defRPr>
      </a:lvl1pPr>
      <a:lvl2pPr marL="1079998" indent="-359999" algn="l" defTabSz="1439997" rtl="0" eaLnBrk="1" latinLnBrk="0" hangingPunct="1">
        <a:lnSpc>
          <a:spcPct val="90000"/>
        </a:lnSpc>
        <a:spcBef>
          <a:spcPts val="787"/>
        </a:spcBef>
        <a:buFont typeface="Arial" panose="020B0604020202020204" pitchFamily="34" charset="0"/>
        <a:buChar char="•"/>
        <a:defRPr sz="3780" kern="1200">
          <a:solidFill>
            <a:schemeClr val="tx1"/>
          </a:solidFill>
          <a:latin typeface="+mn-lt"/>
          <a:ea typeface="+mn-ea"/>
          <a:cs typeface="+mn-cs"/>
        </a:defRPr>
      </a:lvl2pPr>
      <a:lvl3pPr marL="1799996" indent="-359999" algn="l" defTabSz="1439997" rtl="0" eaLnBrk="1" latinLnBrk="0" hangingPunct="1">
        <a:lnSpc>
          <a:spcPct val="90000"/>
        </a:lnSpc>
        <a:spcBef>
          <a:spcPts val="787"/>
        </a:spcBef>
        <a:buFont typeface="Arial" panose="020B0604020202020204" pitchFamily="34" charset="0"/>
        <a:buChar char="•"/>
        <a:defRPr sz="3150" kern="1200">
          <a:solidFill>
            <a:schemeClr val="tx1"/>
          </a:solidFill>
          <a:latin typeface="+mn-lt"/>
          <a:ea typeface="+mn-ea"/>
          <a:cs typeface="+mn-cs"/>
        </a:defRPr>
      </a:lvl3pPr>
      <a:lvl4pPr marL="2519995"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4pPr>
      <a:lvl5pPr marL="3239994"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5pPr>
      <a:lvl6pPr marL="3959992"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6pPr>
      <a:lvl7pPr marL="4679991"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7pPr>
      <a:lvl8pPr marL="5399989"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8pPr>
      <a:lvl9pPr marL="6119988"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9pPr>
    </p:bodyStyle>
    <p:otherStyle>
      <a:defPPr>
        <a:defRPr lang="en-US"/>
      </a:defPPr>
      <a:lvl1pPr marL="0" algn="l" defTabSz="1439997" rtl="0" eaLnBrk="1" latinLnBrk="0" hangingPunct="1">
        <a:defRPr sz="2835" kern="1200">
          <a:solidFill>
            <a:schemeClr val="tx1"/>
          </a:solidFill>
          <a:latin typeface="+mn-lt"/>
          <a:ea typeface="+mn-ea"/>
          <a:cs typeface="+mn-cs"/>
        </a:defRPr>
      </a:lvl1pPr>
      <a:lvl2pPr marL="719999" algn="l" defTabSz="1439997" rtl="0" eaLnBrk="1" latinLnBrk="0" hangingPunct="1">
        <a:defRPr sz="2835" kern="1200">
          <a:solidFill>
            <a:schemeClr val="tx1"/>
          </a:solidFill>
          <a:latin typeface="+mn-lt"/>
          <a:ea typeface="+mn-ea"/>
          <a:cs typeface="+mn-cs"/>
        </a:defRPr>
      </a:lvl2pPr>
      <a:lvl3pPr marL="1439997" algn="l" defTabSz="1439997" rtl="0" eaLnBrk="1" latinLnBrk="0" hangingPunct="1">
        <a:defRPr sz="2835" kern="1200">
          <a:solidFill>
            <a:schemeClr val="tx1"/>
          </a:solidFill>
          <a:latin typeface="+mn-lt"/>
          <a:ea typeface="+mn-ea"/>
          <a:cs typeface="+mn-cs"/>
        </a:defRPr>
      </a:lvl3pPr>
      <a:lvl4pPr marL="2159996" algn="l" defTabSz="1439997" rtl="0" eaLnBrk="1" latinLnBrk="0" hangingPunct="1">
        <a:defRPr sz="2835" kern="1200">
          <a:solidFill>
            <a:schemeClr val="tx1"/>
          </a:solidFill>
          <a:latin typeface="+mn-lt"/>
          <a:ea typeface="+mn-ea"/>
          <a:cs typeface="+mn-cs"/>
        </a:defRPr>
      </a:lvl4pPr>
      <a:lvl5pPr marL="2879994" algn="l" defTabSz="1439997" rtl="0" eaLnBrk="1" latinLnBrk="0" hangingPunct="1">
        <a:defRPr sz="2835" kern="1200">
          <a:solidFill>
            <a:schemeClr val="tx1"/>
          </a:solidFill>
          <a:latin typeface="+mn-lt"/>
          <a:ea typeface="+mn-ea"/>
          <a:cs typeface="+mn-cs"/>
        </a:defRPr>
      </a:lvl5pPr>
      <a:lvl6pPr marL="3599993" algn="l" defTabSz="1439997" rtl="0" eaLnBrk="1" latinLnBrk="0" hangingPunct="1">
        <a:defRPr sz="2835" kern="1200">
          <a:solidFill>
            <a:schemeClr val="tx1"/>
          </a:solidFill>
          <a:latin typeface="+mn-lt"/>
          <a:ea typeface="+mn-ea"/>
          <a:cs typeface="+mn-cs"/>
        </a:defRPr>
      </a:lvl6pPr>
      <a:lvl7pPr marL="4319991" algn="l" defTabSz="1439997" rtl="0" eaLnBrk="1" latinLnBrk="0" hangingPunct="1">
        <a:defRPr sz="2835" kern="1200">
          <a:solidFill>
            <a:schemeClr val="tx1"/>
          </a:solidFill>
          <a:latin typeface="+mn-lt"/>
          <a:ea typeface="+mn-ea"/>
          <a:cs typeface="+mn-cs"/>
        </a:defRPr>
      </a:lvl7pPr>
      <a:lvl8pPr marL="5039990" algn="l" defTabSz="1439997" rtl="0" eaLnBrk="1" latinLnBrk="0" hangingPunct="1">
        <a:defRPr sz="2835" kern="1200">
          <a:solidFill>
            <a:schemeClr val="tx1"/>
          </a:solidFill>
          <a:latin typeface="+mn-lt"/>
          <a:ea typeface="+mn-ea"/>
          <a:cs typeface="+mn-cs"/>
        </a:defRPr>
      </a:lvl8pPr>
      <a:lvl9pPr marL="5759988" algn="l" defTabSz="1439997" rtl="0" eaLnBrk="1" latinLnBrk="0" hangingPunct="1">
        <a:defRPr sz="28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customXml" Target="../ink/ink2.xml"/><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customXml" Target="../ink/ink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0347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7" y="258416"/>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Grafik 6">
            <a:extLst>
              <a:ext uri="{FF2B5EF4-FFF2-40B4-BE49-F238E27FC236}">
                <a16:creationId xmlns:a16="http://schemas.microsoft.com/office/drawing/2014/main" id="{27706742-980D-4040-8B28-03FB7C436E3A}"/>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8" name="Grafik 7">
            <a:extLst>
              <a:ext uri="{FF2B5EF4-FFF2-40B4-BE49-F238E27FC236}">
                <a16:creationId xmlns:a16="http://schemas.microsoft.com/office/drawing/2014/main" id="{68920EC7-FA7F-49F8-BD44-2AD7ECE84976}"/>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749838"/>
            <a:ext cx="12770192" cy="12280285"/>
          </a:xfrm>
          <a:prstGeom prst="rect">
            <a:avLst/>
          </a:prstGeom>
          <a:noFill/>
        </p:spPr>
        <p:txBody>
          <a:bodyPr wrap="square" rtlCol="0">
            <a:spAutoFit/>
          </a:bodyPr>
          <a:lstStyle/>
          <a:p>
            <a:r>
              <a:rPr lang="de-DE" sz="4400" dirty="0">
                <a:latin typeface="Yanone Kaffeesatz Regular" panose="02000000000000000000" pitchFamily="50" charset="0"/>
              </a:rPr>
              <a:t>Ihr trappt auf dem sich um die dunklen Bäume schlängelnden Weg durch den dichten Wald. Auf einmal bleibt euer Gruppenleiter wie angewurzelt stehen. Er gebietet euch ebenfalls sofort anzuhalten und still zu sein. Ihr steht vor einem tiefen und breiten Abgrund in dessen Talsohle ein reißender Gebirgsbach fließt. Ihr schaut euch an und im Umfeld des Abgrundes um. Ein Umgehen des Flusses scheint ausgeschlossen. Ihr müsst da irgendwie drüber. Aber wie? Ihr seht einen Baum, der sich bereits verdächtig über den Abgrund neigt. Wenn man den ansägen und ihm einen kleinen Schupps verpassen könnte… dann würde der Baumstamm über den Abgrund fallen und ihr könntet über den Baumstamm klettern, um die Schlucht zu überqueren.</a:t>
            </a:r>
          </a:p>
          <a:p>
            <a:pPr algn="just"/>
            <a:r>
              <a:rPr lang="de-DE" sz="4400" dirty="0">
                <a:latin typeface="Yanone Kaffeesatz Regular" panose="02000000000000000000" pitchFamily="50" charset="0"/>
              </a:rPr>
              <a:t>Ihr lehnt euch gemeinsam mit aller Wucht gegen den Baum, um ihn zum Kippen zu bringen. Doch der Baum bewegt sich keinen Zentimeter. Plötzlich kommt ein sprechender Biber daher und durchschaut eure Absicht. „Ihr wollt doch bestimmt über die Schlucht drüber, he?“: sagt er mit piepsiger Stimme. „Na, da könnte ich euch helfen. Aber zuvor bitte ich euch mir zu helfen. OK?“ Was dieser Wald wohl noch alles für Sonderbares für euch bereit hält?</a:t>
            </a:r>
          </a:p>
        </p:txBody>
      </p:sp>
      <p:sp>
        <p:nvSpPr>
          <p:cNvPr id="11" name="Ellipse 10">
            <a:extLst>
              <a:ext uri="{FF2B5EF4-FFF2-40B4-BE49-F238E27FC236}">
                <a16:creationId xmlns:a16="http://schemas.microsoft.com/office/drawing/2014/main" id="{EF919753-2487-4407-B46B-2CC6CB86B9A5}"/>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 name="Foliennummernplatzhalter 1">
            <a:extLst>
              <a:ext uri="{FF2B5EF4-FFF2-40B4-BE49-F238E27FC236}">
                <a16:creationId xmlns:a16="http://schemas.microsoft.com/office/drawing/2014/main" id="{070537C3-9C38-48C7-B1F8-00F7060776F6}"/>
              </a:ext>
            </a:extLst>
          </p:cNvPr>
          <p:cNvSpPr>
            <a:spLocks noGrp="1"/>
          </p:cNvSpPr>
          <p:nvPr>
            <p:ph type="sldNum" sz="quarter" idx="12"/>
          </p:nvPr>
        </p:nvSpPr>
        <p:spPr/>
        <p:txBody>
          <a:bodyPr/>
          <a:lstStyle/>
          <a:p>
            <a:fld id="{9F93C778-0A86-47A1-A13A-FAA3C2391605}" type="slidenum">
              <a:rPr lang="de-DE" smtClean="0"/>
              <a:t>1</a:t>
            </a:fld>
            <a:endParaRPr lang="de-DE"/>
          </a:p>
        </p:txBody>
      </p:sp>
    </p:spTree>
    <p:extLst>
      <p:ext uri="{BB962C8B-B14F-4D97-AF65-F5344CB8AC3E}">
        <p14:creationId xmlns:p14="http://schemas.microsoft.com/office/powerpoint/2010/main" val="3922922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0347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4" name="Grafik 123">
            <a:extLst>
              <a:ext uri="{FF2B5EF4-FFF2-40B4-BE49-F238E27FC236}">
                <a16:creationId xmlns:a16="http://schemas.microsoft.com/office/drawing/2014/main" id="{B2E86CA0-36D5-4DDC-A276-BE29AB030DF0}"/>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26813424-557F-4990-B818-78B3F4399A64}"/>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621046" y="2542115"/>
            <a:ext cx="12770192" cy="11172289"/>
          </a:xfrm>
          <a:prstGeom prst="rect">
            <a:avLst/>
          </a:prstGeom>
          <a:noFill/>
        </p:spPr>
        <p:txBody>
          <a:bodyPr wrap="square" rtlCol="0">
            <a:spAutoFit/>
          </a:bodyPr>
          <a:lstStyle/>
          <a:p>
            <a:pPr algn="just"/>
            <a:r>
              <a:rPr lang="de-DE" sz="3600" dirty="0"/>
              <a:t>Im </a:t>
            </a:r>
            <a:r>
              <a:rPr lang="de-DE" sz="3600" i="1" dirty="0"/>
              <a:t>Anfang</a:t>
            </a:r>
            <a:r>
              <a:rPr lang="de-DE" sz="3600" dirty="0"/>
              <a:t> war das Wort, und das Wort war bei Gott, und Gott war das Wort.</a:t>
            </a:r>
            <a:br>
              <a:rPr lang="de-DE" sz="3600" dirty="0"/>
            </a:br>
            <a:r>
              <a:rPr lang="de-DE" sz="3600" dirty="0"/>
              <a:t>Dasselbe war im Anfang bei </a:t>
            </a:r>
            <a:r>
              <a:rPr lang="de-DE" sz="3600" b="1" dirty="0"/>
              <a:t>Gott</a:t>
            </a:r>
            <a:r>
              <a:rPr lang="de-DE" sz="3600" dirty="0"/>
              <a:t>. Alle Dinge sind durch dasselbe gemacht, und ohne dasselbe ist nichts gemacht, was gemacht ist.</a:t>
            </a:r>
          </a:p>
          <a:p>
            <a:pPr algn="just"/>
            <a:r>
              <a:rPr lang="de-DE" sz="3600" dirty="0"/>
              <a:t>In ihm war das Leben, und das Leben war das </a:t>
            </a:r>
            <a:r>
              <a:rPr lang="de-DE" sz="3600" b="1" dirty="0"/>
              <a:t>Licht</a:t>
            </a:r>
            <a:r>
              <a:rPr lang="de-DE" sz="3600" dirty="0"/>
              <a:t> der Menschen. Und das Licht scheint in der Finsternis, und die Finsternis hat's nicht ergriffen. Es war ein </a:t>
            </a:r>
            <a:r>
              <a:rPr lang="de-DE" sz="3600" b="1" dirty="0"/>
              <a:t>Mensch</a:t>
            </a:r>
            <a:r>
              <a:rPr lang="de-DE" sz="3600" dirty="0"/>
              <a:t>, von Gott gesandt, der hieß Johannes. Der kam zum Zeugnis, damit er von dem Licht zeuge, auf dass alle durch ihn glaubten. Er war nicht das Licht, sondern er sollte zeugen von dem Licht. Das war das wahre Licht, das alle Menschen erleuchtet, die in diese Welt kommen. Es war in der Welt, und die Welt ist durch dasselbe gemacht; und die Welt erkannte es nicht. Er kam in sein Eigentum; und die Seinen nahmen ihn nicht auf. Wie viele ihn aber aufnahmen, denen gab er Macht, Gottes Kinder zu werden: denen, die an seinen Namen glauben, die nicht aus menschlichem Geblüt noch aus dem Willen des Fleisches noch aus dem Willen eines Mannes, sondern aus Gott geboren sind. Und das Wort ward Fleisch und wohnte unter uns, und wir sahen seine Herrlichkeit, eine Herrlichkeit als des eingeborenen </a:t>
            </a:r>
            <a:r>
              <a:rPr lang="de-DE" sz="3600" b="1" dirty="0"/>
              <a:t>Sohn</a:t>
            </a:r>
            <a:r>
              <a:rPr lang="de-DE" sz="3600" dirty="0"/>
              <a:t>es vom Vater, voller </a:t>
            </a:r>
            <a:r>
              <a:rPr lang="de-DE" sz="3600" b="1" dirty="0"/>
              <a:t>Gnade</a:t>
            </a:r>
            <a:r>
              <a:rPr lang="de-DE" sz="3600" dirty="0"/>
              <a:t> und </a:t>
            </a:r>
            <a:r>
              <a:rPr lang="de-DE" sz="3600" b="1" dirty="0"/>
              <a:t>Wahrheit</a:t>
            </a:r>
            <a:r>
              <a:rPr lang="de-DE" sz="3600" dirty="0"/>
              <a:t>.</a:t>
            </a:r>
            <a:endParaRPr lang="de-DE" sz="7200" dirty="0">
              <a:latin typeface="Yanone Kaffeesatz Regular" panose="02000000000000000000" pitchFamily="50" charset="0"/>
            </a:endParaRP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Bold" panose="02000000000000000000" pitchFamily="50" charset="0"/>
              </a:rPr>
              <a:t>Rätselkarte R2</a:t>
            </a:r>
          </a:p>
        </p:txBody>
      </p:sp>
      <p:sp>
        <p:nvSpPr>
          <p:cNvPr id="12" name="Ellipse 11">
            <a:extLst>
              <a:ext uri="{FF2B5EF4-FFF2-40B4-BE49-F238E27FC236}">
                <a16:creationId xmlns:a16="http://schemas.microsoft.com/office/drawing/2014/main" id="{BAEC724C-BCCF-4276-A23F-703B1B11767A}"/>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 name="Foliennummernplatzhalter 2">
            <a:extLst>
              <a:ext uri="{FF2B5EF4-FFF2-40B4-BE49-F238E27FC236}">
                <a16:creationId xmlns:a16="http://schemas.microsoft.com/office/drawing/2014/main" id="{DFDFB271-BD12-4C25-BE2F-4A7034BC1E78}"/>
              </a:ext>
            </a:extLst>
          </p:cNvPr>
          <p:cNvSpPr>
            <a:spLocks noGrp="1"/>
          </p:cNvSpPr>
          <p:nvPr>
            <p:ph type="sldNum" sz="quarter" idx="12"/>
          </p:nvPr>
        </p:nvSpPr>
        <p:spPr/>
        <p:txBody>
          <a:bodyPr/>
          <a:lstStyle/>
          <a:p>
            <a:fld id="{9F93C778-0A86-47A1-A13A-FAA3C2391605}" type="slidenum">
              <a:rPr lang="de-DE" smtClean="0"/>
              <a:t>10</a:t>
            </a:fld>
            <a:endParaRPr lang="de-DE"/>
          </a:p>
        </p:txBody>
      </p:sp>
    </p:spTree>
    <p:extLst>
      <p:ext uri="{BB962C8B-B14F-4D97-AF65-F5344CB8AC3E}">
        <p14:creationId xmlns:p14="http://schemas.microsoft.com/office/powerpoint/2010/main" val="52575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25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4" name="Grafik 123">
            <a:extLst>
              <a:ext uri="{FF2B5EF4-FFF2-40B4-BE49-F238E27FC236}">
                <a16:creationId xmlns:a16="http://schemas.microsoft.com/office/drawing/2014/main" id="{700CABE6-B105-4D6B-AAF8-859D6C89D50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C9C63596-8500-4AF5-8612-1B60320FA73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Hinweiskarte R2</a:t>
            </a:r>
          </a:p>
        </p:txBody>
      </p:sp>
      <p:sp>
        <p:nvSpPr>
          <p:cNvPr id="12" name="Textfeld 11">
            <a:extLst>
              <a:ext uri="{FF2B5EF4-FFF2-40B4-BE49-F238E27FC236}">
                <a16:creationId xmlns:a16="http://schemas.microsoft.com/office/drawing/2014/main" id="{29D47519-3906-46CB-B379-1E7011713FF2}"/>
              </a:ext>
            </a:extLst>
          </p:cNvPr>
          <p:cNvSpPr txBox="1"/>
          <p:nvPr/>
        </p:nvSpPr>
        <p:spPr>
          <a:xfrm>
            <a:off x="815010" y="6438741"/>
            <a:ext cx="12770192" cy="2123658"/>
          </a:xfrm>
          <a:prstGeom prst="rect">
            <a:avLst/>
          </a:prstGeom>
          <a:noFill/>
        </p:spPr>
        <p:txBody>
          <a:bodyPr wrap="square" rtlCol="0">
            <a:spAutoFit/>
          </a:bodyPr>
          <a:lstStyle/>
          <a:p>
            <a:pPr algn="ctr"/>
            <a:r>
              <a:rPr lang="de-DE" sz="4400" dirty="0">
                <a:latin typeface="Yanone Kaffeesatz Regular" panose="02000000000000000000" pitchFamily="50" charset="0"/>
              </a:rPr>
              <a:t>Tipp 1:</a:t>
            </a:r>
          </a:p>
          <a:p>
            <a:pPr algn="ctr"/>
            <a:endParaRPr lang="de-DE" sz="4400" dirty="0">
              <a:latin typeface="Yanone Kaffeesatz Regular" panose="02000000000000000000" pitchFamily="50" charset="0"/>
            </a:endParaRPr>
          </a:p>
          <a:p>
            <a:pPr algn="ctr"/>
            <a:r>
              <a:rPr lang="de-DE" sz="4400" dirty="0">
                <a:latin typeface="Yanone Kaffeesatz Regular" panose="02000000000000000000" pitchFamily="50" charset="0"/>
              </a:rPr>
              <a:t>Ein Stift und die Beachtung der </a:t>
            </a:r>
            <a:r>
              <a:rPr lang="de-DE" sz="4400" b="1" dirty="0">
                <a:latin typeface="Yanone Kaffeesatz Bold" panose="02000000000000000000" pitchFamily="50" charset="0"/>
              </a:rPr>
              <a:t>Fettschreibung</a:t>
            </a:r>
            <a:r>
              <a:rPr lang="de-DE" sz="4400" dirty="0">
                <a:latin typeface="Yanone Kaffeesatz Regular" panose="02000000000000000000" pitchFamily="50" charset="0"/>
              </a:rPr>
              <a:t> ist hilfreich.</a:t>
            </a:r>
          </a:p>
        </p:txBody>
      </p:sp>
      <p:sp>
        <p:nvSpPr>
          <p:cNvPr id="13" name="Ellipse 12">
            <a:extLst>
              <a:ext uri="{FF2B5EF4-FFF2-40B4-BE49-F238E27FC236}">
                <a16:creationId xmlns:a16="http://schemas.microsoft.com/office/drawing/2014/main" id="{D45168A4-6056-4550-BE78-ECBF313F3B16}"/>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 name="Foliennummernplatzhalter 2">
            <a:extLst>
              <a:ext uri="{FF2B5EF4-FFF2-40B4-BE49-F238E27FC236}">
                <a16:creationId xmlns:a16="http://schemas.microsoft.com/office/drawing/2014/main" id="{2DBEB4CB-290A-44FB-8B77-ADA8274DC7DA}"/>
              </a:ext>
            </a:extLst>
          </p:cNvPr>
          <p:cNvSpPr>
            <a:spLocks noGrp="1"/>
          </p:cNvSpPr>
          <p:nvPr>
            <p:ph type="sldNum" sz="quarter" idx="12"/>
          </p:nvPr>
        </p:nvSpPr>
        <p:spPr/>
        <p:txBody>
          <a:bodyPr/>
          <a:lstStyle/>
          <a:p>
            <a:fld id="{9F93C778-0A86-47A1-A13A-FAA3C2391605}" type="slidenum">
              <a:rPr lang="de-DE" smtClean="0"/>
              <a:t>11</a:t>
            </a:fld>
            <a:endParaRPr lang="de-DE"/>
          </a:p>
        </p:txBody>
      </p:sp>
    </p:spTree>
    <p:extLst>
      <p:ext uri="{BB962C8B-B14F-4D97-AF65-F5344CB8AC3E}">
        <p14:creationId xmlns:p14="http://schemas.microsoft.com/office/powerpoint/2010/main" val="1097197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25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4" name="Grafik 123">
            <a:extLst>
              <a:ext uri="{FF2B5EF4-FFF2-40B4-BE49-F238E27FC236}">
                <a16:creationId xmlns:a16="http://schemas.microsoft.com/office/drawing/2014/main" id="{700CABE6-B105-4D6B-AAF8-859D6C89D50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C9C63596-8500-4AF5-8612-1B60320FA73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6438741"/>
            <a:ext cx="12770192" cy="3970318"/>
          </a:xfrm>
          <a:prstGeom prst="rect">
            <a:avLst/>
          </a:prstGeom>
          <a:noFill/>
        </p:spPr>
        <p:txBody>
          <a:bodyPr wrap="square" rtlCol="0">
            <a:spAutoFit/>
          </a:bodyPr>
          <a:lstStyle/>
          <a:p>
            <a:pPr algn="ctr"/>
            <a:r>
              <a:rPr lang="de-DE" sz="3600" dirty="0">
                <a:latin typeface="Arial" panose="020B0604020202020204" pitchFamily="34" charset="0"/>
                <a:cs typeface="Arial" panose="020B0604020202020204" pitchFamily="34" charset="0"/>
              </a:rPr>
              <a:t>Tipp 2:</a:t>
            </a:r>
          </a:p>
          <a:p>
            <a:pPr algn="ctr"/>
            <a:endParaRPr lang="de-DE" sz="3600" dirty="0">
              <a:latin typeface="Arial" panose="020B0604020202020204" pitchFamily="34" charset="0"/>
              <a:cs typeface="Arial" panose="020B0604020202020204" pitchFamily="34" charset="0"/>
            </a:endParaRPr>
          </a:p>
          <a:p>
            <a:pPr algn="ctr"/>
            <a:r>
              <a:rPr lang="de-DE" sz="3600" dirty="0">
                <a:latin typeface="Arial" panose="020B0604020202020204" pitchFamily="34" charset="0"/>
                <a:cs typeface="Arial" panose="020B0604020202020204" pitchFamily="34" charset="0"/>
              </a:rPr>
              <a:t>Die </a:t>
            </a:r>
            <a:r>
              <a:rPr lang="de-DE" sz="3600" b="1" dirty="0">
                <a:latin typeface="Arial" panose="020B0604020202020204" pitchFamily="34" charset="0"/>
                <a:cs typeface="Arial" panose="020B0604020202020204" pitchFamily="34" charset="0"/>
              </a:rPr>
              <a:t>fettgedruckten</a:t>
            </a:r>
            <a:r>
              <a:rPr lang="de-DE" sz="3600" dirty="0">
                <a:latin typeface="Arial" panose="020B0604020202020204" pitchFamily="34" charset="0"/>
                <a:cs typeface="Arial" panose="020B0604020202020204" pitchFamily="34" charset="0"/>
              </a:rPr>
              <a:t> Wörter in im Stil vom „Malen nach Zahlen“ verbinden.</a:t>
            </a:r>
          </a:p>
          <a:p>
            <a:pPr algn="ctr"/>
            <a:r>
              <a:rPr lang="de-DE" sz="3600" dirty="0">
                <a:latin typeface="Arial" panose="020B0604020202020204" pitchFamily="34" charset="0"/>
                <a:cs typeface="Arial" panose="020B0604020202020204" pitchFamily="34" charset="0"/>
              </a:rPr>
              <a:t>Mit einem Stift die fettgedruckten Wort in alphabetischer Reihenfolge verbinden, wobei natürlich „</a:t>
            </a:r>
            <a:r>
              <a:rPr lang="de-DE" sz="3600" b="1" dirty="0">
                <a:latin typeface="Arial" panose="020B0604020202020204" pitchFamily="34" charset="0"/>
                <a:cs typeface="Arial" panose="020B0604020202020204" pitchFamily="34" charset="0"/>
              </a:rPr>
              <a:t>Gn</a:t>
            </a:r>
            <a:r>
              <a:rPr lang="de-DE" sz="3600" dirty="0">
                <a:latin typeface="Arial" panose="020B0604020202020204" pitchFamily="34" charset="0"/>
                <a:cs typeface="Arial" panose="020B0604020202020204" pitchFamily="34" charset="0"/>
              </a:rPr>
              <a:t>ade“ alphabetisch vor „</a:t>
            </a:r>
            <a:r>
              <a:rPr lang="de-DE" sz="3600" b="1" dirty="0">
                <a:latin typeface="Arial" panose="020B0604020202020204" pitchFamily="34" charset="0"/>
                <a:cs typeface="Arial" panose="020B0604020202020204" pitchFamily="34" charset="0"/>
              </a:rPr>
              <a:t>Go</a:t>
            </a:r>
            <a:r>
              <a:rPr lang="de-DE" sz="3600" dirty="0">
                <a:latin typeface="Arial" panose="020B0604020202020204" pitchFamily="34" charset="0"/>
                <a:cs typeface="Arial" panose="020B0604020202020204" pitchFamily="34" charset="0"/>
              </a:rPr>
              <a:t>tt“ kommt.</a:t>
            </a: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Hinweiskarte R2</a:t>
            </a:r>
          </a:p>
        </p:txBody>
      </p:sp>
      <p:sp>
        <p:nvSpPr>
          <p:cNvPr id="12" name="Ellipse 11">
            <a:extLst>
              <a:ext uri="{FF2B5EF4-FFF2-40B4-BE49-F238E27FC236}">
                <a16:creationId xmlns:a16="http://schemas.microsoft.com/office/drawing/2014/main" id="{32AC9CBA-8F5A-4939-9664-DA379B2ABBD3}"/>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 name="Foliennummernplatzhalter 2">
            <a:extLst>
              <a:ext uri="{FF2B5EF4-FFF2-40B4-BE49-F238E27FC236}">
                <a16:creationId xmlns:a16="http://schemas.microsoft.com/office/drawing/2014/main" id="{4FF2A0A1-C580-4B3C-8E86-9887B1F0CA1C}"/>
              </a:ext>
            </a:extLst>
          </p:cNvPr>
          <p:cNvSpPr>
            <a:spLocks noGrp="1"/>
          </p:cNvSpPr>
          <p:nvPr>
            <p:ph type="sldNum" sz="quarter" idx="12"/>
          </p:nvPr>
        </p:nvSpPr>
        <p:spPr/>
        <p:txBody>
          <a:bodyPr/>
          <a:lstStyle/>
          <a:p>
            <a:fld id="{9F93C778-0A86-47A1-A13A-FAA3C2391605}" type="slidenum">
              <a:rPr lang="de-DE" smtClean="0"/>
              <a:t>12</a:t>
            </a:fld>
            <a:endParaRPr lang="de-DE"/>
          </a:p>
        </p:txBody>
      </p:sp>
    </p:spTree>
    <p:extLst>
      <p:ext uri="{BB962C8B-B14F-4D97-AF65-F5344CB8AC3E}">
        <p14:creationId xmlns:p14="http://schemas.microsoft.com/office/powerpoint/2010/main" val="2406251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25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4" name="Grafik 123">
            <a:extLst>
              <a:ext uri="{FF2B5EF4-FFF2-40B4-BE49-F238E27FC236}">
                <a16:creationId xmlns:a16="http://schemas.microsoft.com/office/drawing/2014/main" id="{700CABE6-B105-4D6B-AAF8-859D6C89D50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C9C63596-8500-4AF5-8612-1B60320FA73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Lösungskarte R2</a:t>
            </a:r>
          </a:p>
        </p:txBody>
      </p:sp>
      <p:sp>
        <p:nvSpPr>
          <p:cNvPr id="12" name="Textfeld 11">
            <a:extLst>
              <a:ext uri="{FF2B5EF4-FFF2-40B4-BE49-F238E27FC236}">
                <a16:creationId xmlns:a16="http://schemas.microsoft.com/office/drawing/2014/main" id="{AE637AF3-8B15-402F-8BB6-8464E06C8583}"/>
              </a:ext>
            </a:extLst>
          </p:cNvPr>
          <p:cNvSpPr txBox="1"/>
          <p:nvPr/>
        </p:nvSpPr>
        <p:spPr>
          <a:xfrm>
            <a:off x="815010" y="3576271"/>
            <a:ext cx="12770192" cy="769441"/>
          </a:xfrm>
          <a:prstGeom prst="rect">
            <a:avLst/>
          </a:prstGeom>
          <a:noFill/>
        </p:spPr>
        <p:txBody>
          <a:bodyPr wrap="square" rtlCol="0">
            <a:spAutoFit/>
          </a:bodyPr>
          <a:lstStyle/>
          <a:p>
            <a:pPr algn="ctr"/>
            <a:r>
              <a:rPr lang="de-DE" sz="4400" dirty="0">
                <a:latin typeface="Yanone Kaffeesatz Regular" panose="02000000000000000000" pitchFamily="50" charset="0"/>
              </a:rPr>
              <a:t>Lösung: B</a:t>
            </a:r>
          </a:p>
        </p:txBody>
      </p:sp>
      <p:pic>
        <p:nvPicPr>
          <p:cNvPr id="3" name="Grafik 2">
            <a:extLst>
              <a:ext uri="{FF2B5EF4-FFF2-40B4-BE49-F238E27FC236}">
                <a16:creationId xmlns:a16="http://schemas.microsoft.com/office/drawing/2014/main" id="{B2708819-2128-4702-93AC-432023254AFE}"/>
              </a:ext>
            </a:extLst>
          </p:cNvPr>
          <p:cNvPicPr>
            <a:picLocks noChangeAspect="1"/>
          </p:cNvPicPr>
          <p:nvPr/>
        </p:nvPicPr>
        <p:blipFill rotWithShape="1">
          <a:blip r:embed="rId4"/>
          <a:srcRect l="37409" t="21972" r="23801" b="9559"/>
          <a:stretch/>
        </p:blipFill>
        <p:spPr>
          <a:xfrm>
            <a:off x="3447330" y="5247861"/>
            <a:ext cx="7667949" cy="7613374"/>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EBBAAC53-96F4-450B-A11A-B5B9D60FEA6E}"/>
                  </a:ext>
                </a:extLst>
              </p14:cNvPr>
              <p14:cNvContentPartPr/>
              <p14:nvPr/>
            </p14:nvContentPartPr>
            <p14:xfrm>
              <a:off x="5372123" y="12262383"/>
              <a:ext cx="6840" cy="14760"/>
            </p14:xfrm>
          </p:contentPart>
        </mc:Choice>
        <mc:Fallback xmlns="">
          <p:pic>
            <p:nvPicPr>
              <p:cNvPr id="4" name="Freihand 3">
                <a:extLst>
                  <a:ext uri="{FF2B5EF4-FFF2-40B4-BE49-F238E27FC236}">
                    <a16:creationId xmlns:a16="http://schemas.microsoft.com/office/drawing/2014/main" id="{EBBAAC53-96F4-450B-A11A-B5B9D60FEA6E}"/>
                  </a:ext>
                </a:extLst>
              </p:cNvPr>
              <p:cNvPicPr/>
              <p:nvPr/>
            </p:nvPicPr>
            <p:blipFill>
              <a:blip r:embed="rId6"/>
              <a:stretch>
                <a:fillRect/>
              </a:stretch>
            </p:blipFill>
            <p:spPr>
              <a:xfrm>
                <a:off x="5363123" y="12253383"/>
                <a:ext cx="244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90C48480-69F5-4878-9656-6BC612A3F059}"/>
                  </a:ext>
                </a:extLst>
              </p14:cNvPr>
              <p14:cNvContentPartPr/>
              <p14:nvPr/>
            </p14:nvContentPartPr>
            <p14:xfrm>
              <a:off x="5591723" y="7447743"/>
              <a:ext cx="1560600" cy="4854960"/>
            </p14:xfrm>
          </p:contentPart>
        </mc:Choice>
        <mc:Fallback xmlns="">
          <p:pic>
            <p:nvPicPr>
              <p:cNvPr id="8" name="Freihand 7">
                <a:extLst>
                  <a:ext uri="{FF2B5EF4-FFF2-40B4-BE49-F238E27FC236}">
                    <a16:creationId xmlns:a16="http://schemas.microsoft.com/office/drawing/2014/main" id="{90C48480-69F5-4878-9656-6BC612A3F059}"/>
                  </a:ext>
                </a:extLst>
              </p:cNvPr>
              <p:cNvPicPr/>
              <p:nvPr/>
            </p:nvPicPr>
            <p:blipFill>
              <a:blip r:embed="rId8"/>
              <a:stretch>
                <a:fillRect/>
              </a:stretch>
            </p:blipFill>
            <p:spPr>
              <a:xfrm>
                <a:off x="5528723" y="7385103"/>
                <a:ext cx="1686240" cy="4980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Freihand 12">
                <a:extLst>
                  <a:ext uri="{FF2B5EF4-FFF2-40B4-BE49-F238E27FC236}">
                    <a16:creationId xmlns:a16="http://schemas.microsoft.com/office/drawing/2014/main" id="{77425081-C974-422D-AE54-F63173439895}"/>
                  </a:ext>
                </a:extLst>
              </p14:cNvPr>
              <p14:cNvContentPartPr/>
              <p14:nvPr/>
            </p14:nvContentPartPr>
            <p14:xfrm>
              <a:off x="6576683" y="7443783"/>
              <a:ext cx="2184120" cy="1320480"/>
            </p14:xfrm>
          </p:contentPart>
        </mc:Choice>
        <mc:Fallback xmlns="">
          <p:pic>
            <p:nvPicPr>
              <p:cNvPr id="13" name="Freihand 12">
                <a:extLst>
                  <a:ext uri="{FF2B5EF4-FFF2-40B4-BE49-F238E27FC236}">
                    <a16:creationId xmlns:a16="http://schemas.microsoft.com/office/drawing/2014/main" id="{77425081-C974-422D-AE54-F63173439895}"/>
                  </a:ext>
                </a:extLst>
              </p:cNvPr>
              <p:cNvPicPr/>
              <p:nvPr/>
            </p:nvPicPr>
            <p:blipFill>
              <a:blip r:embed="rId10"/>
              <a:stretch>
                <a:fillRect/>
              </a:stretch>
            </p:blipFill>
            <p:spPr>
              <a:xfrm>
                <a:off x="6514043" y="7381143"/>
                <a:ext cx="2309760" cy="1446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Freihand 13">
                <a:extLst>
                  <a:ext uri="{FF2B5EF4-FFF2-40B4-BE49-F238E27FC236}">
                    <a16:creationId xmlns:a16="http://schemas.microsoft.com/office/drawing/2014/main" id="{122794E9-1487-4C42-B3FD-F493238C15A0}"/>
                  </a:ext>
                </a:extLst>
              </p14:cNvPr>
              <p14:cNvContentPartPr/>
              <p14:nvPr/>
            </p14:nvContentPartPr>
            <p14:xfrm>
              <a:off x="6402803" y="8744103"/>
              <a:ext cx="3155040" cy="3644640"/>
            </p14:xfrm>
          </p:contentPart>
        </mc:Choice>
        <mc:Fallback xmlns="">
          <p:pic>
            <p:nvPicPr>
              <p:cNvPr id="14" name="Freihand 13">
                <a:extLst>
                  <a:ext uri="{FF2B5EF4-FFF2-40B4-BE49-F238E27FC236}">
                    <a16:creationId xmlns:a16="http://schemas.microsoft.com/office/drawing/2014/main" id="{122794E9-1487-4C42-B3FD-F493238C15A0}"/>
                  </a:ext>
                </a:extLst>
              </p:cNvPr>
              <p:cNvPicPr/>
              <p:nvPr/>
            </p:nvPicPr>
            <p:blipFill>
              <a:blip r:embed="rId12"/>
              <a:stretch>
                <a:fillRect/>
              </a:stretch>
            </p:blipFill>
            <p:spPr>
              <a:xfrm>
                <a:off x="6339803" y="8681103"/>
                <a:ext cx="3280680" cy="3770280"/>
              </a:xfrm>
              <a:prstGeom prst="rect">
                <a:avLst/>
              </a:prstGeom>
            </p:spPr>
          </p:pic>
        </mc:Fallback>
      </mc:AlternateContent>
      <p:sp>
        <p:nvSpPr>
          <p:cNvPr id="15" name="Ellipse 14">
            <a:extLst>
              <a:ext uri="{FF2B5EF4-FFF2-40B4-BE49-F238E27FC236}">
                <a16:creationId xmlns:a16="http://schemas.microsoft.com/office/drawing/2014/main" id="{A402D2C1-DBE8-49F3-BBFD-E9368A05162B}"/>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 name="Foliennummernplatzhalter 4">
            <a:extLst>
              <a:ext uri="{FF2B5EF4-FFF2-40B4-BE49-F238E27FC236}">
                <a16:creationId xmlns:a16="http://schemas.microsoft.com/office/drawing/2014/main" id="{545EAB08-5B7D-49C1-8EE2-2AF81676B373}"/>
              </a:ext>
            </a:extLst>
          </p:cNvPr>
          <p:cNvSpPr>
            <a:spLocks noGrp="1"/>
          </p:cNvSpPr>
          <p:nvPr>
            <p:ph type="sldNum" sz="quarter" idx="12"/>
          </p:nvPr>
        </p:nvSpPr>
        <p:spPr/>
        <p:txBody>
          <a:bodyPr/>
          <a:lstStyle/>
          <a:p>
            <a:fld id="{9F93C778-0A86-47A1-A13A-FAA3C2391605}" type="slidenum">
              <a:rPr lang="de-DE" smtClean="0"/>
              <a:t>13</a:t>
            </a:fld>
            <a:endParaRPr lang="de-DE"/>
          </a:p>
        </p:txBody>
      </p:sp>
    </p:spTree>
    <p:extLst>
      <p:ext uri="{BB962C8B-B14F-4D97-AF65-F5344CB8AC3E}">
        <p14:creationId xmlns:p14="http://schemas.microsoft.com/office/powerpoint/2010/main" val="4247961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0347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Grafik 6">
            <a:extLst>
              <a:ext uri="{FF2B5EF4-FFF2-40B4-BE49-F238E27FC236}">
                <a16:creationId xmlns:a16="http://schemas.microsoft.com/office/drawing/2014/main" id="{08CD9EF9-B1AB-4FD9-8630-495ABD75A9F3}"/>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8" name="Grafik 7">
            <a:extLst>
              <a:ext uri="{FF2B5EF4-FFF2-40B4-BE49-F238E27FC236}">
                <a16:creationId xmlns:a16="http://schemas.microsoft.com/office/drawing/2014/main" id="{38EC0CB8-DB95-4042-AB7B-9DD60EA4DF56}"/>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4688049"/>
            <a:ext cx="12770192" cy="4154984"/>
          </a:xfrm>
          <a:prstGeom prst="rect">
            <a:avLst/>
          </a:prstGeom>
          <a:noFill/>
        </p:spPr>
        <p:txBody>
          <a:bodyPr wrap="square" rtlCol="0">
            <a:spAutoFit/>
          </a:bodyPr>
          <a:lstStyle/>
          <a:p>
            <a:pPr algn="ctr"/>
            <a:r>
              <a:rPr lang="de-DE" sz="4400" i="1" dirty="0">
                <a:latin typeface="Yanone Kaffeesatz Regular" panose="02000000000000000000" pitchFamily="50" charset="0"/>
              </a:rPr>
              <a:t>„Bevor ich euch den Baum fällen kann, muss ich einmal kurz nachschauen, ob nach der </a:t>
            </a:r>
            <a:r>
              <a:rPr lang="de-DE" sz="4400" i="1" dirty="0" err="1">
                <a:latin typeface="Yanone Kaffeesatz Regular" panose="02000000000000000000" pitchFamily="50" charset="0"/>
              </a:rPr>
              <a:t>Baumfällverordnung</a:t>
            </a:r>
            <a:r>
              <a:rPr lang="de-DE" sz="4400" i="1" dirty="0">
                <a:latin typeface="Yanone Kaffeesatz Regular" panose="02000000000000000000" pitchFamily="50" charset="0"/>
              </a:rPr>
              <a:t> dieses Jahr überhaupt noch Bäume gefällt werden dürfen. Ich habe mir die Anzahl der in diesem Jahr bereits gefällten Bäume irgendwo „aufgeschrieben“. Es war eine dreistellige Zahl. Aber welche?“</a:t>
            </a: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Bold" panose="02000000000000000000" pitchFamily="50" charset="0"/>
              </a:rPr>
              <a:t>Rätselkarte R3</a:t>
            </a:r>
          </a:p>
        </p:txBody>
      </p:sp>
      <p:sp>
        <p:nvSpPr>
          <p:cNvPr id="12" name="Ellipse 11">
            <a:extLst>
              <a:ext uri="{FF2B5EF4-FFF2-40B4-BE49-F238E27FC236}">
                <a16:creationId xmlns:a16="http://schemas.microsoft.com/office/drawing/2014/main" id="{AC0ED6F4-9311-45F9-A596-6487C726A648}"/>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 name="Foliennummernplatzhalter 2">
            <a:extLst>
              <a:ext uri="{FF2B5EF4-FFF2-40B4-BE49-F238E27FC236}">
                <a16:creationId xmlns:a16="http://schemas.microsoft.com/office/drawing/2014/main" id="{0C50A9F9-9D02-4E8F-BDFA-2180EF89F63B}"/>
              </a:ext>
            </a:extLst>
          </p:cNvPr>
          <p:cNvSpPr>
            <a:spLocks noGrp="1"/>
          </p:cNvSpPr>
          <p:nvPr>
            <p:ph type="sldNum" sz="quarter" idx="12"/>
          </p:nvPr>
        </p:nvSpPr>
        <p:spPr/>
        <p:txBody>
          <a:bodyPr/>
          <a:lstStyle/>
          <a:p>
            <a:fld id="{9F93C778-0A86-47A1-A13A-FAA3C2391605}" type="slidenum">
              <a:rPr lang="de-DE" smtClean="0"/>
              <a:t>14</a:t>
            </a:fld>
            <a:endParaRPr lang="de-DE"/>
          </a:p>
        </p:txBody>
      </p:sp>
    </p:spTree>
    <p:extLst>
      <p:ext uri="{BB962C8B-B14F-4D97-AF65-F5344CB8AC3E}">
        <p14:creationId xmlns:p14="http://schemas.microsoft.com/office/powerpoint/2010/main" val="3110699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0347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Grafik 6">
            <a:extLst>
              <a:ext uri="{FF2B5EF4-FFF2-40B4-BE49-F238E27FC236}">
                <a16:creationId xmlns:a16="http://schemas.microsoft.com/office/drawing/2014/main" id="{08CD9EF9-B1AB-4FD9-8630-495ABD75A9F3}"/>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8" name="Grafik 7">
            <a:extLst>
              <a:ext uri="{FF2B5EF4-FFF2-40B4-BE49-F238E27FC236}">
                <a16:creationId xmlns:a16="http://schemas.microsoft.com/office/drawing/2014/main" id="{38EC0CB8-DB95-4042-AB7B-9DD60EA4DF56}"/>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3234662"/>
            <a:ext cx="12770192" cy="4154984"/>
          </a:xfrm>
          <a:prstGeom prst="rect">
            <a:avLst/>
          </a:prstGeom>
          <a:noFill/>
        </p:spPr>
        <p:txBody>
          <a:bodyPr wrap="square" rtlCol="0">
            <a:spAutoFit/>
          </a:bodyPr>
          <a:lstStyle/>
          <a:p>
            <a:pPr algn="ctr"/>
            <a:r>
              <a:rPr lang="de-DE" sz="4400" dirty="0">
                <a:latin typeface="Yanone Kaffeesatz Regular" panose="02000000000000000000" pitchFamily="50" charset="0"/>
              </a:rPr>
              <a:t>Die drei Zahlen erhaltet ihr, durch genaues Studium des Landschaftsbildes. Und wenn noch nicht alles in Ordnung ist, dann hilft euch der „</a:t>
            </a:r>
            <a:r>
              <a:rPr lang="de-DE" sz="4400" dirty="0">
                <a:latin typeface="Yanone Kaffeesatz Bold" panose="02000000000000000000" pitchFamily="50" charset="0"/>
              </a:rPr>
              <a:t>Gelb-Grün-Lila</a:t>
            </a:r>
            <a:r>
              <a:rPr lang="de-DE" sz="4400" dirty="0">
                <a:latin typeface="Yanone Kaffeesatz Regular" panose="02000000000000000000" pitchFamily="50" charset="0"/>
              </a:rPr>
              <a:t>-Farbraum“ weiter. Vielleicht kann der Biber euch die Richtung weisen.</a:t>
            </a:r>
          </a:p>
          <a:p>
            <a:pPr algn="ctr"/>
            <a:endParaRPr lang="de-DE" sz="4400" dirty="0">
              <a:latin typeface="Yanone Kaffeesatz Regular" panose="02000000000000000000" pitchFamily="50" charset="0"/>
            </a:endParaRPr>
          </a:p>
          <a:p>
            <a:pPr algn="ctr"/>
            <a:r>
              <a:rPr lang="de-DE" sz="4400" dirty="0">
                <a:latin typeface="Yanone Kaffeesatz Regular" panose="02000000000000000000" pitchFamily="50" charset="0"/>
              </a:rPr>
              <a:t>Hierfür wird ein dreistelliger Code benötigt, wenn ihr uns diesen zuschickt, geht es weiter. Die Zahlen sind im Bild versteckt.</a:t>
            </a:r>
          </a:p>
        </p:txBody>
      </p:sp>
      <p:pic>
        <p:nvPicPr>
          <p:cNvPr id="6" name="Grafik 5">
            <a:extLst>
              <a:ext uri="{FF2B5EF4-FFF2-40B4-BE49-F238E27FC236}">
                <a16:creationId xmlns:a16="http://schemas.microsoft.com/office/drawing/2014/main" id="{F1E2E32F-F2C7-43E5-8F79-EE58AFF4D783}"/>
              </a:ext>
            </a:extLst>
          </p:cNvPr>
          <p:cNvPicPr>
            <a:picLocks noChangeAspect="1"/>
          </p:cNvPicPr>
          <p:nvPr/>
        </p:nvPicPr>
        <p:blipFill rotWithShape="1">
          <a:blip r:embed="rId4">
            <a:extLst>
              <a:ext uri="{28A0092B-C50C-407E-A947-70E740481C1C}">
                <a14:useLocalDpi xmlns:a14="http://schemas.microsoft.com/office/drawing/2010/main" val="0"/>
              </a:ext>
            </a:extLst>
          </a:blip>
          <a:srcRect l="46054" t="30636" r="21120" b="28690"/>
          <a:stretch/>
        </p:blipFill>
        <p:spPr>
          <a:xfrm>
            <a:off x="2026943" y="8109318"/>
            <a:ext cx="5902407" cy="5154968"/>
          </a:xfrm>
          <a:prstGeom prst="hexagon">
            <a:avLst/>
          </a:prstGeom>
        </p:spPr>
      </p:pic>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Bold" panose="02000000000000000000" pitchFamily="50" charset="0"/>
              </a:rPr>
              <a:t>Rätselkarte R3</a:t>
            </a:r>
          </a:p>
        </p:txBody>
      </p:sp>
      <p:sp>
        <p:nvSpPr>
          <p:cNvPr id="12" name="Ellipse 11">
            <a:extLst>
              <a:ext uri="{FF2B5EF4-FFF2-40B4-BE49-F238E27FC236}">
                <a16:creationId xmlns:a16="http://schemas.microsoft.com/office/drawing/2014/main" id="{852D0F71-2967-41BF-8EE0-5BCA2531A909}"/>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 name="Foliennummernplatzhalter 2">
            <a:extLst>
              <a:ext uri="{FF2B5EF4-FFF2-40B4-BE49-F238E27FC236}">
                <a16:creationId xmlns:a16="http://schemas.microsoft.com/office/drawing/2014/main" id="{0F9C0B27-62A8-4938-A152-460BD064249C}"/>
              </a:ext>
            </a:extLst>
          </p:cNvPr>
          <p:cNvSpPr>
            <a:spLocks noGrp="1"/>
          </p:cNvSpPr>
          <p:nvPr>
            <p:ph type="sldNum" sz="quarter" idx="12"/>
          </p:nvPr>
        </p:nvSpPr>
        <p:spPr/>
        <p:txBody>
          <a:bodyPr/>
          <a:lstStyle/>
          <a:p>
            <a:fld id="{9F93C778-0A86-47A1-A13A-FAA3C2391605}" type="slidenum">
              <a:rPr lang="de-DE" smtClean="0"/>
              <a:t>15</a:t>
            </a:fld>
            <a:endParaRPr lang="de-DE"/>
          </a:p>
        </p:txBody>
      </p:sp>
    </p:spTree>
    <p:extLst>
      <p:ext uri="{BB962C8B-B14F-4D97-AF65-F5344CB8AC3E}">
        <p14:creationId xmlns:p14="http://schemas.microsoft.com/office/powerpoint/2010/main" val="1222555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25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4" name="Grafik 123">
            <a:extLst>
              <a:ext uri="{FF2B5EF4-FFF2-40B4-BE49-F238E27FC236}">
                <a16:creationId xmlns:a16="http://schemas.microsoft.com/office/drawing/2014/main" id="{700CABE6-B105-4D6B-AAF8-859D6C89D50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C9C63596-8500-4AF5-8612-1B60320FA73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6438741"/>
            <a:ext cx="12770192" cy="2800767"/>
          </a:xfrm>
          <a:prstGeom prst="rect">
            <a:avLst/>
          </a:prstGeom>
          <a:noFill/>
        </p:spPr>
        <p:txBody>
          <a:bodyPr wrap="square" rtlCol="0">
            <a:spAutoFit/>
          </a:bodyPr>
          <a:lstStyle/>
          <a:p>
            <a:pPr algn="ctr"/>
            <a:r>
              <a:rPr lang="de-DE" sz="4400" dirty="0">
                <a:latin typeface="Yanone Kaffeesatz Regular" panose="02000000000000000000" pitchFamily="50" charset="0"/>
              </a:rPr>
              <a:t>Tipp 1:</a:t>
            </a:r>
          </a:p>
          <a:p>
            <a:pPr algn="ctr"/>
            <a:endParaRPr lang="de-DE" sz="4400" dirty="0">
              <a:latin typeface="Yanone Kaffeesatz Regular" panose="02000000000000000000" pitchFamily="50" charset="0"/>
            </a:endParaRPr>
          </a:p>
          <a:p>
            <a:pPr algn="ctr"/>
            <a:r>
              <a:rPr lang="de-DE" sz="4400" dirty="0">
                <a:latin typeface="Yanone Kaffeesatz Regular" panose="02000000000000000000" pitchFamily="50" charset="0"/>
              </a:rPr>
              <a:t>Betrachtet die Tannenzapfen im Landschaftsbild und schaut wohin deren Spitzen zeigen.</a:t>
            </a: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Hinweiskarte R3</a:t>
            </a:r>
          </a:p>
        </p:txBody>
      </p:sp>
      <p:sp>
        <p:nvSpPr>
          <p:cNvPr id="12" name="Ellipse 11">
            <a:extLst>
              <a:ext uri="{FF2B5EF4-FFF2-40B4-BE49-F238E27FC236}">
                <a16:creationId xmlns:a16="http://schemas.microsoft.com/office/drawing/2014/main" id="{F614A0DD-DD13-4682-AB4F-EAF176985DFD}"/>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 name="Foliennummernplatzhalter 2">
            <a:extLst>
              <a:ext uri="{FF2B5EF4-FFF2-40B4-BE49-F238E27FC236}">
                <a16:creationId xmlns:a16="http://schemas.microsoft.com/office/drawing/2014/main" id="{2FC2817B-41FA-4EEB-AA81-CD4094FF8548}"/>
              </a:ext>
            </a:extLst>
          </p:cNvPr>
          <p:cNvSpPr>
            <a:spLocks noGrp="1"/>
          </p:cNvSpPr>
          <p:nvPr>
            <p:ph type="sldNum" sz="quarter" idx="12"/>
          </p:nvPr>
        </p:nvSpPr>
        <p:spPr/>
        <p:txBody>
          <a:bodyPr/>
          <a:lstStyle/>
          <a:p>
            <a:fld id="{9F93C778-0A86-47A1-A13A-FAA3C2391605}" type="slidenum">
              <a:rPr lang="de-DE" smtClean="0"/>
              <a:t>16</a:t>
            </a:fld>
            <a:endParaRPr lang="de-DE"/>
          </a:p>
        </p:txBody>
      </p:sp>
    </p:spTree>
    <p:extLst>
      <p:ext uri="{BB962C8B-B14F-4D97-AF65-F5344CB8AC3E}">
        <p14:creationId xmlns:p14="http://schemas.microsoft.com/office/powerpoint/2010/main" val="4000228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25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4" name="Grafik 123">
            <a:extLst>
              <a:ext uri="{FF2B5EF4-FFF2-40B4-BE49-F238E27FC236}">
                <a16:creationId xmlns:a16="http://schemas.microsoft.com/office/drawing/2014/main" id="{700CABE6-B105-4D6B-AAF8-859D6C89D50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C9C63596-8500-4AF5-8612-1B60320FA73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Hinweiskarte R3</a:t>
            </a:r>
          </a:p>
        </p:txBody>
      </p:sp>
      <p:sp>
        <p:nvSpPr>
          <p:cNvPr id="12" name="Textfeld 11">
            <a:extLst>
              <a:ext uri="{FF2B5EF4-FFF2-40B4-BE49-F238E27FC236}">
                <a16:creationId xmlns:a16="http://schemas.microsoft.com/office/drawing/2014/main" id="{8CA3A943-FFF5-4883-BCC6-27A9D04F1AC5}"/>
              </a:ext>
            </a:extLst>
          </p:cNvPr>
          <p:cNvSpPr txBox="1"/>
          <p:nvPr/>
        </p:nvSpPr>
        <p:spPr>
          <a:xfrm>
            <a:off x="815010" y="6438741"/>
            <a:ext cx="12770192" cy="3477875"/>
          </a:xfrm>
          <a:prstGeom prst="rect">
            <a:avLst/>
          </a:prstGeom>
          <a:noFill/>
        </p:spPr>
        <p:txBody>
          <a:bodyPr wrap="square" rtlCol="0">
            <a:spAutoFit/>
          </a:bodyPr>
          <a:lstStyle/>
          <a:p>
            <a:pPr algn="ctr"/>
            <a:r>
              <a:rPr lang="de-DE" sz="4400" dirty="0">
                <a:latin typeface="Yanone Kaffeesatz Regular" panose="02000000000000000000" pitchFamily="50" charset="0"/>
              </a:rPr>
              <a:t>Tipp 2:</a:t>
            </a:r>
          </a:p>
          <a:p>
            <a:pPr algn="ctr"/>
            <a:endParaRPr lang="de-DE" sz="4400" dirty="0">
              <a:latin typeface="Yanone Kaffeesatz Regular" panose="02000000000000000000" pitchFamily="50" charset="0"/>
            </a:endParaRPr>
          </a:p>
          <a:p>
            <a:pPr algn="ctr"/>
            <a:r>
              <a:rPr lang="de-DE" sz="4400" dirty="0">
                <a:latin typeface="Yanone Kaffeesatz Regular" panose="02000000000000000000" pitchFamily="50" charset="0"/>
              </a:rPr>
              <a:t>Die Reihenfolge der Zahlen orientiert sich an „Gelb-Grün-Lila“. Wobei die Farbe der Tannenzapfen entscheidend ist.</a:t>
            </a:r>
          </a:p>
        </p:txBody>
      </p:sp>
      <p:sp>
        <p:nvSpPr>
          <p:cNvPr id="13" name="Ellipse 12">
            <a:extLst>
              <a:ext uri="{FF2B5EF4-FFF2-40B4-BE49-F238E27FC236}">
                <a16:creationId xmlns:a16="http://schemas.microsoft.com/office/drawing/2014/main" id="{3FB6DC5D-7B8C-4682-92B3-11953BADFD5F}"/>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 name="Foliennummernplatzhalter 2">
            <a:extLst>
              <a:ext uri="{FF2B5EF4-FFF2-40B4-BE49-F238E27FC236}">
                <a16:creationId xmlns:a16="http://schemas.microsoft.com/office/drawing/2014/main" id="{24FF026A-0020-4C0E-ABE3-7AB73A928FBB}"/>
              </a:ext>
            </a:extLst>
          </p:cNvPr>
          <p:cNvSpPr>
            <a:spLocks noGrp="1"/>
          </p:cNvSpPr>
          <p:nvPr>
            <p:ph type="sldNum" sz="quarter" idx="12"/>
          </p:nvPr>
        </p:nvSpPr>
        <p:spPr/>
        <p:txBody>
          <a:bodyPr/>
          <a:lstStyle/>
          <a:p>
            <a:fld id="{9F93C778-0A86-47A1-A13A-FAA3C2391605}" type="slidenum">
              <a:rPr lang="de-DE" smtClean="0"/>
              <a:t>17</a:t>
            </a:fld>
            <a:endParaRPr lang="de-DE"/>
          </a:p>
        </p:txBody>
      </p:sp>
    </p:spTree>
    <p:extLst>
      <p:ext uri="{BB962C8B-B14F-4D97-AF65-F5344CB8AC3E}">
        <p14:creationId xmlns:p14="http://schemas.microsoft.com/office/powerpoint/2010/main" val="304431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25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4" name="Grafik 123">
            <a:extLst>
              <a:ext uri="{FF2B5EF4-FFF2-40B4-BE49-F238E27FC236}">
                <a16:creationId xmlns:a16="http://schemas.microsoft.com/office/drawing/2014/main" id="{700CABE6-B105-4D6B-AAF8-859D6C89D50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C9C63596-8500-4AF5-8612-1B60320FA73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Hinweiskarte R3</a:t>
            </a:r>
          </a:p>
        </p:txBody>
      </p:sp>
      <p:sp>
        <p:nvSpPr>
          <p:cNvPr id="12" name="Textfeld 11">
            <a:extLst>
              <a:ext uri="{FF2B5EF4-FFF2-40B4-BE49-F238E27FC236}">
                <a16:creationId xmlns:a16="http://schemas.microsoft.com/office/drawing/2014/main" id="{8CA3A943-FFF5-4883-BCC6-27A9D04F1AC5}"/>
              </a:ext>
            </a:extLst>
          </p:cNvPr>
          <p:cNvSpPr txBox="1"/>
          <p:nvPr/>
        </p:nvSpPr>
        <p:spPr>
          <a:xfrm>
            <a:off x="815010" y="6438741"/>
            <a:ext cx="12770192" cy="3477875"/>
          </a:xfrm>
          <a:prstGeom prst="rect">
            <a:avLst/>
          </a:prstGeom>
          <a:noFill/>
        </p:spPr>
        <p:txBody>
          <a:bodyPr wrap="square" rtlCol="0">
            <a:spAutoFit/>
          </a:bodyPr>
          <a:lstStyle/>
          <a:p>
            <a:pPr algn="ctr"/>
            <a:r>
              <a:rPr lang="de-DE" sz="4400" dirty="0">
                <a:latin typeface="Yanone Kaffeesatz Regular" panose="02000000000000000000" pitchFamily="50" charset="0"/>
              </a:rPr>
              <a:t>Tipp 3:</a:t>
            </a:r>
          </a:p>
          <a:p>
            <a:pPr algn="ctr"/>
            <a:endParaRPr lang="de-DE" sz="4400" dirty="0">
              <a:latin typeface="Yanone Kaffeesatz Regular" panose="02000000000000000000" pitchFamily="50" charset="0"/>
            </a:endParaRPr>
          </a:p>
          <a:p>
            <a:pPr algn="ctr"/>
            <a:r>
              <a:rPr lang="de-DE" sz="4400" dirty="0">
                <a:latin typeface="Yanone Kaffeesatz Regular" panose="02000000000000000000" pitchFamily="50" charset="0"/>
              </a:rPr>
              <a:t>Lösung:</a:t>
            </a:r>
          </a:p>
          <a:p>
            <a:pPr algn="ctr"/>
            <a:endParaRPr lang="de-DE" sz="4400" dirty="0">
              <a:latin typeface="Yanone Kaffeesatz Regular" panose="02000000000000000000" pitchFamily="50" charset="0"/>
            </a:endParaRPr>
          </a:p>
          <a:p>
            <a:pPr algn="ctr"/>
            <a:r>
              <a:rPr lang="de-DE" sz="4400" dirty="0">
                <a:latin typeface="Yanone Kaffeesatz Regular" panose="02000000000000000000" pitchFamily="50" charset="0"/>
              </a:rPr>
              <a:t>574</a:t>
            </a:r>
          </a:p>
        </p:txBody>
      </p:sp>
      <p:sp>
        <p:nvSpPr>
          <p:cNvPr id="13" name="Ellipse 12">
            <a:extLst>
              <a:ext uri="{FF2B5EF4-FFF2-40B4-BE49-F238E27FC236}">
                <a16:creationId xmlns:a16="http://schemas.microsoft.com/office/drawing/2014/main" id="{AC207924-DE09-4B1E-AB7B-00FBDB2EF641}"/>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 name="Foliennummernplatzhalter 2">
            <a:extLst>
              <a:ext uri="{FF2B5EF4-FFF2-40B4-BE49-F238E27FC236}">
                <a16:creationId xmlns:a16="http://schemas.microsoft.com/office/drawing/2014/main" id="{8407E973-5D54-4716-8413-BF4026C10E96}"/>
              </a:ext>
            </a:extLst>
          </p:cNvPr>
          <p:cNvSpPr>
            <a:spLocks noGrp="1"/>
          </p:cNvSpPr>
          <p:nvPr>
            <p:ph type="sldNum" sz="quarter" idx="12"/>
          </p:nvPr>
        </p:nvSpPr>
        <p:spPr/>
        <p:txBody>
          <a:bodyPr/>
          <a:lstStyle/>
          <a:p>
            <a:fld id="{9F93C778-0A86-47A1-A13A-FAA3C2391605}" type="slidenum">
              <a:rPr lang="de-DE" smtClean="0"/>
              <a:t>18</a:t>
            </a:fld>
            <a:endParaRPr lang="de-DE"/>
          </a:p>
        </p:txBody>
      </p:sp>
    </p:spTree>
    <p:extLst>
      <p:ext uri="{BB962C8B-B14F-4D97-AF65-F5344CB8AC3E}">
        <p14:creationId xmlns:p14="http://schemas.microsoft.com/office/powerpoint/2010/main" val="998188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0347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7" y="258416"/>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7A43283C-0B69-4080-A41A-AD060AA08CD5}"/>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6" name="Grafik 5">
            <a:extLst>
              <a:ext uri="{FF2B5EF4-FFF2-40B4-BE49-F238E27FC236}">
                <a16:creationId xmlns:a16="http://schemas.microsoft.com/office/drawing/2014/main" id="{6B17075A-779D-440D-AF33-4FD02B96AF0A}"/>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2960216"/>
            <a:ext cx="12770192" cy="5509200"/>
          </a:xfrm>
          <a:prstGeom prst="rect">
            <a:avLst/>
          </a:prstGeom>
          <a:noFill/>
        </p:spPr>
        <p:txBody>
          <a:bodyPr wrap="square" rtlCol="0">
            <a:spAutoFit/>
          </a:bodyPr>
          <a:lstStyle/>
          <a:p>
            <a:pPr algn="ctr"/>
            <a:r>
              <a:rPr lang="de-DE" sz="4400" dirty="0">
                <a:latin typeface="Yanone Kaffeesatz Regular" panose="02000000000000000000" pitchFamily="50" charset="0"/>
              </a:rPr>
              <a:t>„</a:t>
            </a:r>
            <a:r>
              <a:rPr lang="de-DE" sz="4400" i="1" dirty="0">
                <a:latin typeface="Yanone Kaffeesatz Regular" panose="02000000000000000000" pitchFamily="50" charset="0"/>
              </a:rPr>
              <a:t>Da habt ihr Glück. Dieser eine Baum darf noch gefällt werden.</a:t>
            </a:r>
            <a:r>
              <a:rPr lang="de-DE" sz="4400" dirty="0">
                <a:latin typeface="Yanone Kaffeesatz Regular" panose="02000000000000000000" pitchFamily="50" charset="0"/>
              </a:rPr>
              <a:t>“ sagt der Biber und beginnt mit der Arbeit.</a:t>
            </a:r>
            <a:br>
              <a:rPr lang="de-DE" sz="4400" dirty="0">
                <a:latin typeface="Yanone Kaffeesatz Regular" panose="02000000000000000000" pitchFamily="50" charset="0"/>
              </a:rPr>
            </a:br>
            <a:r>
              <a:rPr lang="de-DE" sz="4400" dirty="0">
                <a:latin typeface="Yanone Kaffeesatz Regular" panose="02000000000000000000" pitchFamily="50" charset="0"/>
              </a:rPr>
              <a:t>Sehr gut gemacht! Das war schon gar nicht so einfach mit diesem gesprächigen Biber. Jetzt hält das Nagetier aber seinen Mund, da es in Windeseile den Baumstamm abnagt und der Baum dadurch über die Schlucht fällt. Bevor der Biber fertig gekaut hat, um seinen Mund erneut zu öffnen, seid ihr alle bereits über den Stamm geklettert und auf dem Weg zum nächsten Abenteuer.</a:t>
            </a:r>
          </a:p>
        </p:txBody>
      </p:sp>
      <p:sp>
        <p:nvSpPr>
          <p:cNvPr id="7" name="Ellipse 6">
            <a:extLst>
              <a:ext uri="{FF2B5EF4-FFF2-40B4-BE49-F238E27FC236}">
                <a16:creationId xmlns:a16="http://schemas.microsoft.com/office/drawing/2014/main" id="{2FFBB9E6-7069-4B01-AB06-6A96B48F8C7B}"/>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 name="Foliennummernplatzhalter 1">
            <a:extLst>
              <a:ext uri="{FF2B5EF4-FFF2-40B4-BE49-F238E27FC236}">
                <a16:creationId xmlns:a16="http://schemas.microsoft.com/office/drawing/2014/main" id="{2D1FEAD2-7016-4BCC-B5EE-93B322D20BDD}"/>
              </a:ext>
            </a:extLst>
          </p:cNvPr>
          <p:cNvSpPr>
            <a:spLocks noGrp="1"/>
          </p:cNvSpPr>
          <p:nvPr>
            <p:ph type="sldNum" sz="quarter" idx="12"/>
          </p:nvPr>
        </p:nvSpPr>
        <p:spPr/>
        <p:txBody>
          <a:bodyPr/>
          <a:lstStyle/>
          <a:p>
            <a:fld id="{9F93C778-0A86-47A1-A13A-FAA3C2391605}" type="slidenum">
              <a:rPr lang="de-DE" smtClean="0"/>
              <a:t>19</a:t>
            </a:fld>
            <a:endParaRPr lang="de-DE"/>
          </a:p>
        </p:txBody>
      </p:sp>
    </p:spTree>
    <p:extLst>
      <p:ext uri="{BB962C8B-B14F-4D97-AF65-F5344CB8AC3E}">
        <p14:creationId xmlns:p14="http://schemas.microsoft.com/office/powerpoint/2010/main" val="1909320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35E2F0AB-14D0-47B5-B141-88525FB7CD4C}"/>
              </a:ext>
            </a:extLst>
          </p:cNvPr>
          <p:cNvPicPr>
            <a:picLocks noChangeAspect="1"/>
          </p:cNvPicPr>
          <p:nvPr/>
        </p:nvPicPr>
        <p:blipFill rotWithShape="1">
          <a:blip r:embed="rId2">
            <a:extLst>
              <a:ext uri="{28A0092B-C50C-407E-A947-70E740481C1C}">
                <a14:useLocalDpi xmlns:a14="http://schemas.microsoft.com/office/drawing/2010/main" val="0"/>
              </a:ext>
            </a:extLst>
          </a:blip>
          <a:srcRect l="7453"/>
          <a:stretch/>
        </p:blipFill>
        <p:spPr>
          <a:xfrm>
            <a:off x="1" y="1585448"/>
            <a:ext cx="14400212" cy="11229316"/>
          </a:xfrm>
          <a:prstGeom prst="rect">
            <a:avLst/>
          </a:prstGeom>
        </p:spPr>
      </p:pic>
      <p:sp>
        <p:nvSpPr>
          <p:cNvPr id="3" name="Ellipse 2">
            <a:extLst>
              <a:ext uri="{FF2B5EF4-FFF2-40B4-BE49-F238E27FC236}">
                <a16:creationId xmlns:a16="http://schemas.microsoft.com/office/drawing/2014/main" id="{6E218C96-5D02-424F-AC27-3F7C56ED11A4}"/>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 name="Foliennummernplatzhalter 1">
            <a:extLst>
              <a:ext uri="{FF2B5EF4-FFF2-40B4-BE49-F238E27FC236}">
                <a16:creationId xmlns:a16="http://schemas.microsoft.com/office/drawing/2014/main" id="{CD914BA4-11DB-453C-A1E0-5021692396DB}"/>
              </a:ext>
            </a:extLst>
          </p:cNvPr>
          <p:cNvSpPr>
            <a:spLocks noGrp="1"/>
          </p:cNvSpPr>
          <p:nvPr>
            <p:ph type="sldNum" sz="quarter" idx="12"/>
          </p:nvPr>
        </p:nvSpPr>
        <p:spPr/>
        <p:txBody>
          <a:bodyPr/>
          <a:lstStyle/>
          <a:p>
            <a:fld id="{9F93C778-0A86-47A1-A13A-FAA3C2391605}" type="slidenum">
              <a:rPr lang="de-DE" smtClean="0"/>
              <a:t>2</a:t>
            </a:fld>
            <a:endParaRPr lang="de-DE"/>
          </a:p>
        </p:txBody>
      </p:sp>
    </p:spTree>
    <p:extLst>
      <p:ext uri="{BB962C8B-B14F-4D97-AF65-F5344CB8AC3E}">
        <p14:creationId xmlns:p14="http://schemas.microsoft.com/office/powerpoint/2010/main" val="1374702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0347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7" y="258416"/>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Grafik 6">
            <a:extLst>
              <a:ext uri="{FF2B5EF4-FFF2-40B4-BE49-F238E27FC236}">
                <a16:creationId xmlns:a16="http://schemas.microsoft.com/office/drawing/2014/main" id="{27706742-980D-4040-8B28-03FB7C436E3A}"/>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8" name="Grafik 7">
            <a:extLst>
              <a:ext uri="{FF2B5EF4-FFF2-40B4-BE49-F238E27FC236}">
                <a16:creationId xmlns:a16="http://schemas.microsoft.com/office/drawing/2014/main" id="{68920EC7-FA7F-49F8-BD44-2AD7ECE84976}"/>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5389043"/>
            <a:ext cx="12770192" cy="4832092"/>
          </a:xfrm>
          <a:prstGeom prst="rect">
            <a:avLst/>
          </a:prstGeom>
          <a:noFill/>
        </p:spPr>
        <p:txBody>
          <a:bodyPr wrap="square" rtlCol="0">
            <a:spAutoFit/>
          </a:bodyPr>
          <a:lstStyle/>
          <a:p>
            <a:pPr algn="ctr"/>
            <a:r>
              <a:rPr lang="de-DE" sz="4400" dirty="0">
                <a:latin typeface="Yanone Kaffeesatz Regular" panose="02000000000000000000" pitchFamily="50" charset="0"/>
              </a:rPr>
              <a:t>„</a:t>
            </a:r>
            <a:r>
              <a:rPr lang="de-DE" sz="4400" i="1" dirty="0">
                <a:latin typeface="Yanone Kaffeesatz Regular" panose="02000000000000000000" pitchFamily="50" charset="0"/>
              </a:rPr>
              <a:t>So, ich habe Hunger und brauche außerdem noch Essen für meine Kinder. Bringt mir doch bitte Rinde, Gras und Moos</a:t>
            </a:r>
            <a:r>
              <a:rPr lang="de-DE" sz="4400" dirty="0">
                <a:latin typeface="Yanone Kaffeesatz Regular" panose="02000000000000000000" pitchFamily="50" charset="0"/>
              </a:rPr>
              <a:t>.“</a:t>
            </a:r>
          </a:p>
          <a:p>
            <a:pPr algn="ctr"/>
            <a:endParaRPr lang="de-DE" sz="4400" dirty="0">
              <a:latin typeface="Yanone Kaffeesatz Regular" panose="02000000000000000000" pitchFamily="50" charset="0"/>
            </a:endParaRPr>
          </a:p>
          <a:p>
            <a:pPr algn="ctr"/>
            <a:r>
              <a:rPr lang="de-DE" sz="4400" b="1" dirty="0">
                <a:latin typeface="Yanone Kaffeesatz Bold" panose="02000000000000000000" pitchFamily="50" charset="0"/>
              </a:rPr>
              <a:t>Aufgabe:</a:t>
            </a:r>
            <a:r>
              <a:rPr lang="de-DE" sz="4400" b="1" dirty="0">
                <a:latin typeface="Yanone Kaffeesatz Regular" panose="02000000000000000000" pitchFamily="50" charset="0"/>
              </a:rPr>
              <a:t> </a:t>
            </a:r>
            <a:r>
              <a:rPr lang="de-DE" sz="4400" dirty="0">
                <a:latin typeface="Yanone Kaffeesatz Regular" panose="02000000000000000000" pitchFamily="50" charset="0"/>
              </a:rPr>
              <a:t>Macht ein Foto, auf dem einer eurer Gruppenmitglieder Baumrinde, Gras und Moos in der Hand hält und SO TUT als würde er dies essen.</a:t>
            </a:r>
          </a:p>
          <a:p>
            <a:pPr algn="ctr"/>
            <a:endParaRPr lang="de-DE" sz="4400" dirty="0">
              <a:latin typeface="Yanone Kaffeesatz Regular" panose="02000000000000000000" pitchFamily="50" charset="0"/>
            </a:endParaRP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Bold" panose="02000000000000000000" pitchFamily="50" charset="0"/>
              </a:rPr>
              <a:t>Aktionskarte A1</a:t>
            </a:r>
          </a:p>
        </p:txBody>
      </p:sp>
      <p:sp>
        <p:nvSpPr>
          <p:cNvPr id="12" name="Ellipse 11">
            <a:extLst>
              <a:ext uri="{FF2B5EF4-FFF2-40B4-BE49-F238E27FC236}">
                <a16:creationId xmlns:a16="http://schemas.microsoft.com/office/drawing/2014/main" id="{188B9B12-CA68-4A93-BC20-D8FB5D7CD0CB}"/>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 name="Foliennummernplatzhalter 2">
            <a:extLst>
              <a:ext uri="{FF2B5EF4-FFF2-40B4-BE49-F238E27FC236}">
                <a16:creationId xmlns:a16="http://schemas.microsoft.com/office/drawing/2014/main" id="{4D217906-5FC7-4BD2-94D1-31EBC6BC518D}"/>
              </a:ext>
            </a:extLst>
          </p:cNvPr>
          <p:cNvSpPr>
            <a:spLocks noGrp="1"/>
          </p:cNvSpPr>
          <p:nvPr>
            <p:ph type="sldNum" sz="quarter" idx="12"/>
          </p:nvPr>
        </p:nvSpPr>
        <p:spPr/>
        <p:txBody>
          <a:bodyPr/>
          <a:lstStyle/>
          <a:p>
            <a:fld id="{9F93C778-0A86-47A1-A13A-FAA3C2391605}" type="slidenum">
              <a:rPr lang="de-DE" smtClean="0"/>
              <a:t>3</a:t>
            </a:fld>
            <a:endParaRPr lang="de-DE"/>
          </a:p>
        </p:txBody>
      </p:sp>
    </p:spTree>
    <p:extLst>
      <p:ext uri="{BB962C8B-B14F-4D97-AF65-F5344CB8AC3E}">
        <p14:creationId xmlns:p14="http://schemas.microsoft.com/office/powerpoint/2010/main" val="3887928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0347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4" name="Grafik 123">
            <a:extLst>
              <a:ext uri="{FF2B5EF4-FFF2-40B4-BE49-F238E27FC236}">
                <a16:creationId xmlns:a16="http://schemas.microsoft.com/office/drawing/2014/main" id="{700CABE6-B105-4D6B-AAF8-859D6C89D50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C9C63596-8500-4AF5-8612-1B60320FA73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2610557"/>
            <a:ext cx="12770192" cy="4154984"/>
          </a:xfrm>
          <a:prstGeom prst="rect">
            <a:avLst/>
          </a:prstGeom>
          <a:noFill/>
        </p:spPr>
        <p:txBody>
          <a:bodyPr wrap="square" rtlCol="0">
            <a:spAutoFit/>
          </a:bodyPr>
          <a:lstStyle/>
          <a:p>
            <a:pPr algn="ctr"/>
            <a:r>
              <a:rPr lang="de-DE" sz="4400" dirty="0">
                <a:latin typeface="Yanone Kaffeesatz Regular" panose="02000000000000000000" pitchFamily="50" charset="0"/>
              </a:rPr>
              <a:t>„</a:t>
            </a:r>
            <a:r>
              <a:rPr lang="de-DE" sz="4400" i="1" dirty="0">
                <a:latin typeface="Yanone Kaffeesatz Regular" panose="02000000000000000000" pitchFamily="50" charset="0"/>
              </a:rPr>
              <a:t>Das habt ihr hervorragend gemacht.“ </a:t>
            </a:r>
            <a:r>
              <a:rPr lang="de-DE" sz="4400" dirty="0">
                <a:latin typeface="Yanone Kaffeesatz Regular" panose="02000000000000000000" pitchFamily="50" charset="0"/>
              </a:rPr>
              <a:t>sagt der Biber. „</a:t>
            </a:r>
            <a:r>
              <a:rPr lang="de-DE" sz="4400" i="1" dirty="0">
                <a:latin typeface="Yanone Kaffeesatz Regular" panose="02000000000000000000" pitchFamily="50" charset="0"/>
              </a:rPr>
              <a:t>Könnt ihr mir bitte noch eben bei den vertrackten Hausaufgaben meiner Kinder helfen? Die würden sich riesig darüber freuen… Aber bevor ich euch diese Knobelaufgabe gebe, möchte ich euch ein wenig über meine Kinder erzählen.“</a:t>
            </a: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Bold" panose="02000000000000000000" pitchFamily="50" charset="0"/>
              </a:rPr>
              <a:t>Rätselkarte R1</a:t>
            </a:r>
          </a:p>
        </p:txBody>
      </p:sp>
      <p:sp>
        <p:nvSpPr>
          <p:cNvPr id="3" name="Rechteck 2">
            <a:extLst>
              <a:ext uri="{FF2B5EF4-FFF2-40B4-BE49-F238E27FC236}">
                <a16:creationId xmlns:a16="http://schemas.microsoft.com/office/drawing/2014/main" id="{C0746D3A-B854-491D-987E-BDAD57F5AAA8}"/>
              </a:ext>
            </a:extLst>
          </p:cNvPr>
          <p:cNvSpPr/>
          <p:nvPr/>
        </p:nvSpPr>
        <p:spPr>
          <a:xfrm>
            <a:off x="655983" y="6420679"/>
            <a:ext cx="13245615" cy="728655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CB40F31A-BA45-48E5-A5B9-6BA66BAF659F}"/>
              </a:ext>
            </a:extLst>
          </p:cNvPr>
          <p:cNvSpPr txBox="1"/>
          <p:nvPr/>
        </p:nvSpPr>
        <p:spPr>
          <a:xfrm>
            <a:off x="1093307" y="6540493"/>
            <a:ext cx="12770192" cy="6740307"/>
          </a:xfrm>
          <a:prstGeom prst="rect">
            <a:avLst/>
          </a:prstGeom>
          <a:noFill/>
        </p:spPr>
        <p:txBody>
          <a:bodyPr wrap="square" rtlCol="0">
            <a:spAutoFit/>
          </a:bodyPr>
          <a:lstStyle/>
          <a:p>
            <a:pPr algn="ctr"/>
            <a:r>
              <a:rPr lang="de-DE" sz="3600" dirty="0">
                <a:latin typeface="Arial" panose="020B0604020202020204" pitchFamily="34" charset="0"/>
                <a:cs typeface="Arial" panose="020B0604020202020204" pitchFamily="34" charset="0"/>
              </a:rPr>
              <a:t>Ich habe vier Kinder an der Zahl. Mindestens zwei sind Mädels. Das Alter meiner Kinder lässt sich wie folgt angeben: </a:t>
            </a:r>
            <a:r>
              <a:rPr lang="de-DE" sz="3600" i="1" dirty="0">
                <a:latin typeface="Arial" panose="020B0604020202020204" pitchFamily="34" charset="0"/>
                <a:cs typeface="Arial" panose="020B0604020202020204" pitchFamily="34" charset="0"/>
              </a:rPr>
              <a:t>Meine Älteste, ist drei Jahre älter als eine ihrer Schwestern. Meine beiden Zwillinge sind zusammen genauso alt wie alle anderen Geschwister gemeinsam. Meine Jüngste ist heute so viele Tage alt, wie die Stadt, welche in einem urschwäbischen Lied als eine Eisenbahnstation fungiert, über dem Meeresspiegel liegt. Für diese Stadt durfte ich übrigens als Namenspatron herhalten.</a:t>
            </a:r>
          </a:p>
          <a:p>
            <a:pPr algn="ctr"/>
            <a:endParaRPr lang="de-DE" sz="3600" i="1" dirty="0">
              <a:latin typeface="Arial" panose="020B0604020202020204" pitchFamily="34" charset="0"/>
              <a:cs typeface="Arial" panose="020B0604020202020204" pitchFamily="34" charset="0"/>
            </a:endParaRPr>
          </a:p>
          <a:p>
            <a:pPr algn="ctr"/>
            <a:r>
              <a:rPr lang="de-DE" sz="3600" dirty="0">
                <a:latin typeface="Arial" panose="020B0604020202020204" pitchFamily="34" charset="0"/>
                <a:cs typeface="Arial" panose="020B0604020202020204" pitchFamily="34" charset="0"/>
              </a:rPr>
              <a:t>Sagt mir eben, das wievielte Lebensjahr mein ältester Bub an seinem Geburtstag nächste Woche vollendet hat?</a:t>
            </a:r>
          </a:p>
        </p:txBody>
      </p:sp>
      <p:sp>
        <p:nvSpPr>
          <p:cNvPr id="13" name="Ellipse 12">
            <a:extLst>
              <a:ext uri="{FF2B5EF4-FFF2-40B4-BE49-F238E27FC236}">
                <a16:creationId xmlns:a16="http://schemas.microsoft.com/office/drawing/2014/main" id="{B725C10A-22AC-474F-9E00-6445AB9A88EA}"/>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 name="Foliennummernplatzhalter 4">
            <a:extLst>
              <a:ext uri="{FF2B5EF4-FFF2-40B4-BE49-F238E27FC236}">
                <a16:creationId xmlns:a16="http://schemas.microsoft.com/office/drawing/2014/main" id="{37618B49-8BC6-4A1B-BBC5-B0F1D8C63BAB}"/>
              </a:ext>
            </a:extLst>
          </p:cNvPr>
          <p:cNvSpPr>
            <a:spLocks noGrp="1"/>
          </p:cNvSpPr>
          <p:nvPr>
            <p:ph type="sldNum" sz="quarter" idx="12"/>
          </p:nvPr>
        </p:nvSpPr>
        <p:spPr/>
        <p:txBody>
          <a:bodyPr/>
          <a:lstStyle/>
          <a:p>
            <a:fld id="{9F93C778-0A86-47A1-A13A-FAA3C2391605}" type="slidenum">
              <a:rPr lang="de-DE" smtClean="0"/>
              <a:t>4</a:t>
            </a:fld>
            <a:endParaRPr lang="de-DE"/>
          </a:p>
        </p:txBody>
      </p:sp>
    </p:spTree>
    <p:extLst>
      <p:ext uri="{BB962C8B-B14F-4D97-AF65-F5344CB8AC3E}">
        <p14:creationId xmlns:p14="http://schemas.microsoft.com/office/powerpoint/2010/main" val="3018298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25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4" name="Grafik 123">
            <a:extLst>
              <a:ext uri="{FF2B5EF4-FFF2-40B4-BE49-F238E27FC236}">
                <a16:creationId xmlns:a16="http://schemas.microsoft.com/office/drawing/2014/main" id="{700CABE6-B105-4D6B-AAF8-859D6C89D50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C9C63596-8500-4AF5-8612-1B60320FA73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4709332"/>
            <a:ext cx="12770192" cy="5509200"/>
          </a:xfrm>
          <a:prstGeom prst="rect">
            <a:avLst/>
          </a:prstGeom>
          <a:noFill/>
        </p:spPr>
        <p:txBody>
          <a:bodyPr wrap="square" rtlCol="0">
            <a:spAutoFit/>
          </a:bodyPr>
          <a:lstStyle/>
          <a:p>
            <a:pPr algn="ctr"/>
            <a:r>
              <a:rPr lang="de-DE" sz="4400" dirty="0">
                <a:latin typeface="Yanone Kaffeesatz Regular" panose="02000000000000000000" pitchFamily="50" charset="0"/>
              </a:rPr>
              <a:t>Hinweis 1:</a:t>
            </a:r>
            <a:br>
              <a:rPr lang="de-DE" sz="4400" dirty="0">
                <a:latin typeface="Yanone Kaffeesatz Regular" panose="02000000000000000000" pitchFamily="50" charset="0"/>
              </a:rPr>
            </a:br>
            <a:r>
              <a:rPr lang="de-DE" sz="4400" dirty="0">
                <a:latin typeface="Yanone Kaffeesatz Regular" panose="02000000000000000000" pitchFamily="50" charset="0"/>
              </a:rPr>
              <a:t>Die gesuchte Stadt ist Biberach am </a:t>
            </a:r>
            <a:r>
              <a:rPr lang="de-DE" sz="4400" dirty="0" err="1">
                <a:latin typeface="Yanone Kaffeesatz Regular" panose="02000000000000000000" pitchFamily="50" charset="0"/>
              </a:rPr>
              <a:t>Riß</a:t>
            </a:r>
            <a:r>
              <a:rPr lang="de-DE" sz="4400" dirty="0">
                <a:latin typeface="Yanone Kaffeesatz Regular" panose="02000000000000000000" pitchFamily="50" charset="0"/>
              </a:rPr>
              <a:t>. Schaut auf der Webseite der Stadt oder Wikipedia eine Höhenangabe nach.</a:t>
            </a:r>
            <a:br>
              <a:rPr lang="de-DE" sz="4400" dirty="0">
                <a:latin typeface="Yanone Kaffeesatz Regular" panose="02000000000000000000" pitchFamily="50" charset="0"/>
              </a:rPr>
            </a:br>
            <a:r>
              <a:rPr lang="de-DE" sz="4400" dirty="0">
                <a:latin typeface="Yanone Kaffeesatz Regular" panose="02000000000000000000" pitchFamily="50" charset="0"/>
              </a:rPr>
              <a:t>Das Alter aller Kinder wird immer nur in Jahren benötigt. Auch alle Hinweise beziehen sich stets auf eine Ziffer ohne Dezimalstellen. Rundet bei der Jüngsten zur Not auf das nächste volle Jahr ab.</a:t>
            </a: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Hinweiskarte R1</a:t>
            </a:r>
          </a:p>
        </p:txBody>
      </p:sp>
      <p:sp>
        <p:nvSpPr>
          <p:cNvPr id="12" name="Ellipse 11">
            <a:extLst>
              <a:ext uri="{FF2B5EF4-FFF2-40B4-BE49-F238E27FC236}">
                <a16:creationId xmlns:a16="http://schemas.microsoft.com/office/drawing/2014/main" id="{812EB0EE-B59B-43C6-96A7-FC5034186F85}"/>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 name="Foliennummernplatzhalter 2">
            <a:extLst>
              <a:ext uri="{FF2B5EF4-FFF2-40B4-BE49-F238E27FC236}">
                <a16:creationId xmlns:a16="http://schemas.microsoft.com/office/drawing/2014/main" id="{BF025B38-48C5-4957-B4F9-C293989A1B33}"/>
              </a:ext>
            </a:extLst>
          </p:cNvPr>
          <p:cNvSpPr>
            <a:spLocks noGrp="1"/>
          </p:cNvSpPr>
          <p:nvPr>
            <p:ph type="sldNum" sz="quarter" idx="12"/>
          </p:nvPr>
        </p:nvSpPr>
        <p:spPr/>
        <p:txBody>
          <a:bodyPr/>
          <a:lstStyle/>
          <a:p>
            <a:fld id="{9F93C778-0A86-47A1-A13A-FAA3C2391605}" type="slidenum">
              <a:rPr lang="de-DE" smtClean="0"/>
              <a:t>5</a:t>
            </a:fld>
            <a:endParaRPr lang="de-DE"/>
          </a:p>
        </p:txBody>
      </p:sp>
    </p:spTree>
    <p:extLst>
      <p:ext uri="{BB962C8B-B14F-4D97-AF65-F5344CB8AC3E}">
        <p14:creationId xmlns:p14="http://schemas.microsoft.com/office/powerpoint/2010/main" val="3091277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25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4" name="Grafik 123">
            <a:extLst>
              <a:ext uri="{FF2B5EF4-FFF2-40B4-BE49-F238E27FC236}">
                <a16:creationId xmlns:a16="http://schemas.microsoft.com/office/drawing/2014/main" id="{700CABE6-B105-4D6B-AAF8-859D6C89D50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C9C63596-8500-4AF5-8612-1B60320FA73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Hinweiskarte R1</a:t>
            </a:r>
          </a:p>
        </p:txBody>
      </p:sp>
      <p:sp>
        <p:nvSpPr>
          <p:cNvPr id="12" name="Textfeld 11">
            <a:extLst>
              <a:ext uri="{FF2B5EF4-FFF2-40B4-BE49-F238E27FC236}">
                <a16:creationId xmlns:a16="http://schemas.microsoft.com/office/drawing/2014/main" id="{D8B9C417-6043-4055-ADF1-B8EA465B28CD}"/>
              </a:ext>
            </a:extLst>
          </p:cNvPr>
          <p:cNvSpPr txBox="1"/>
          <p:nvPr/>
        </p:nvSpPr>
        <p:spPr>
          <a:xfrm>
            <a:off x="815010" y="6063550"/>
            <a:ext cx="12770192" cy="2800767"/>
          </a:xfrm>
          <a:prstGeom prst="rect">
            <a:avLst/>
          </a:prstGeom>
          <a:noFill/>
        </p:spPr>
        <p:txBody>
          <a:bodyPr wrap="square" rtlCol="0">
            <a:spAutoFit/>
          </a:bodyPr>
          <a:lstStyle/>
          <a:p>
            <a:pPr algn="ctr"/>
            <a:r>
              <a:rPr lang="de-DE" sz="4400" dirty="0">
                <a:latin typeface="Yanone Kaffeesatz Regular" panose="02000000000000000000" pitchFamily="50" charset="0"/>
              </a:rPr>
              <a:t>Hinweis 2:</a:t>
            </a:r>
            <a:br>
              <a:rPr lang="de-DE" sz="4400" dirty="0">
                <a:latin typeface="Yanone Kaffeesatz Regular" panose="02000000000000000000" pitchFamily="50" charset="0"/>
              </a:rPr>
            </a:br>
            <a:r>
              <a:rPr lang="de-DE" sz="4400" dirty="0">
                <a:latin typeface="Yanone Kaffeesatz Regular" panose="02000000000000000000" pitchFamily="50" charset="0"/>
              </a:rPr>
              <a:t>Die Zwillinge sind ein Junge und ein Mädchen. Sie sind drei Jahre jünger als das älteste Mädchen und drei Jahre älter als die Jüngste.</a:t>
            </a:r>
          </a:p>
        </p:txBody>
      </p:sp>
      <p:sp>
        <p:nvSpPr>
          <p:cNvPr id="13" name="Ellipse 12">
            <a:extLst>
              <a:ext uri="{FF2B5EF4-FFF2-40B4-BE49-F238E27FC236}">
                <a16:creationId xmlns:a16="http://schemas.microsoft.com/office/drawing/2014/main" id="{AA00B73F-B958-4522-A234-682BE0014AA4}"/>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 name="Foliennummernplatzhalter 2">
            <a:extLst>
              <a:ext uri="{FF2B5EF4-FFF2-40B4-BE49-F238E27FC236}">
                <a16:creationId xmlns:a16="http://schemas.microsoft.com/office/drawing/2014/main" id="{2FAB6202-0AA7-4FA5-8DF7-0256C08C2564}"/>
              </a:ext>
            </a:extLst>
          </p:cNvPr>
          <p:cNvSpPr>
            <a:spLocks noGrp="1"/>
          </p:cNvSpPr>
          <p:nvPr>
            <p:ph type="sldNum" sz="quarter" idx="12"/>
          </p:nvPr>
        </p:nvSpPr>
        <p:spPr/>
        <p:txBody>
          <a:bodyPr/>
          <a:lstStyle/>
          <a:p>
            <a:fld id="{9F93C778-0A86-47A1-A13A-FAA3C2391605}" type="slidenum">
              <a:rPr lang="de-DE" smtClean="0"/>
              <a:t>6</a:t>
            </a:fld>
            <a:endParaRPr lang="de-DE"/>
          </a:p>
        </p:txBody>
      </p:sp>
    </p:spTree>
    <p:extLst>
      <p:ext uri="{BB962C8B-B14F-4D97-AF65-F5344CB8AC3E}">
        <p14:creationId xmlns:p14="http://schemas.microsoft.com/office/powerpoint/2010/main" val="4135664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25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4" name="Grafik 123">
            <a:extLst>
              <a:ext uri="{FF2B5EF4-FFF2-40B4-BE49-F238E27FC236}">
                <a16:creationId xmlns:a16="http://schemas.microsoft.com/office/drawing/2014/main" id="{700CABE6-B105-4D6B-AAF8-859D6C89D50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C9C63596-8500-4AF5-8612-1B60320FA73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Hinweiskarte R1</a:t>
            </a:r>
          </a:p>
        </p:txBody>
      </p:sp>
      <p:sp>
        <p:nvSpPr>
          <p:cNvPr id="12" name="Textfeld 11">
            <a:extLst>
              <a:ext uri="{FF2B5EF4-FFF2-40B4-BE49-F238E27FC236}">
                <a16:creationId xmlns:a16="http://schemas.microsoft.com/office/drawing/2014/main" id="{D8B9C417-6043-4055-ADF1-B8EA465B28CD}"/>
              </a:ext>
            </a:extLst>
          </p:cNvPr>
          <p:cNvSpPr txBox="1"/>
          <p:nvPr/>
        </p:nvSpPr>
        <p:spPr>
          <a:xfrm>
            <a:off x="815010" y="6063550"/>
            <a:ext cx="12770192" cy="4154984"/>
          </a:xfrm>
          <a:prstGeom prst="rect">
            <a:avLst/>
          </a:prstGeom>
          <a:noFill/>
        </p:spPr>
        <p:txBody>
          <a:bodyPr wrap="square" rtlCol="0">
            <a:spAutoFit/>
          </a:bodyPr>
          <a:lstStyle/>
          <a:p>
            <a:pPr algn="ctr"/>
            <a:r>
              <a:rPr lang="de-DE" sz="4400" dirty="0">
                <a:latin typeface="Yanone Kaffeesatz Regular" panose="02000000000000000000" pitchFamily="50" charset="0"/>
              </a:rPr>
              <a:t>Hinweis 3:</a:t>
            </a:r>
            <a:br>
              <a:rPr lang="de-DE" sz="4400" dirty="0">
                <a:latin typeface="Yanone Kaffeesatz Regular" panose="02000000000000000000" pitchFamily="50" charset="0"/>
              </a:rPr>
            </a:br>
            <a:r>
              <a:rPr lang="de-DE" sz="4400" dirty="0">
                <a:latin typeface="Yanone Kaffeesatz Regular" panose="02000000000000000000" pitchFamily="50" charset="0"/>
              </a:rPr>
              <a:t>Die Älteste ist 7 Jahre. Die Zwillinge (ein Junge ein Mädchen) 4 Jahre. Die Jüngste 1 Jahr.</a:t>
            </a:r>
            <a:br>
              <a:rPr lang="de-DE" sz="4400" dirty="0">
                <a:latin typeface="Yanone Kaffeesatz Regular" panose="02000000000000000000" pitchFamily="50" charset="0"/>
              </a:rPr>
            </a:br>
            <a:br>
              <a:rPr lang="de-DE" sz="4400" dirty="0">
                <a:latin typeface="Yanone Kaffeesatz Regular" panose="02000000000000000000" pitchFamily="50" charset="0"/>
              </a:rPr>
            </a:br>
            <a:r>
              <a:rPr lang="de-DE" sz="4400" b="1" dirty="0">
                <a:latin typeface="Yanone Kaffeesatz Regular" panose="02000000000000000000" pitchFamily="50" charset="0"/>
              </a:rPr>
              <a:t>Lösung: </a:t>
            </a:r>
            <a:r>
              <a:rPr lang="de-DE" sz="4400" dirty="0">
                <a:latin typeface="Yanone Kaffeesatz Regular" panose="02000000000000000000" pitchFamily="50" charset="0"/>
              </a:rPr>
              <a:t>Der Sohn ist momentan 4 Jahre alt und vollendet am nächsten Geburtstag sein 5. Lebensjahr.</a:t>
            </a:r>
          </a:p>
        </p:txBody>
      </p:sp>
      <p:sp>
        <p:nvSpPr>
          <p:cNvPr id="13" name="Ellipse 12">
            <a:extLst>
              <a:ext uri="{FF2B5EF4-FFF2-40B4-BE49-F238E27FC236}">
                <a16:creationId xmlns:a16="http://schemas.microsoft.com/office/drawing/2014/main" id="{CEAD5D9A-8A2F-400B-B9C6-BFE306AFF28C}"/>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 name="Foliennummernplatzhalter 2">
            <a:extLst>
              <a:ext uri="{FF2B5EF4-FFF2-40B4-BE49-F238E27FC236}">
                <a16:creationId xmlns:a16="http://schemas.microsoft.com/office/drawing/2014/main" id="{EBDAEF16-6D07-4719-A053-73250D2F691B}"/>
              </a:ext>
            </a:extLst>
          </p:cNvPr>
          <p:cNvSpPr>
            <a:spLocks noGrp="1"/>
          </p:cNvSpPr>
          <p:nvPr>
            <p:ph type="sldNum" sz="quarter" idx="12"/>
          </p:nvPr>
        </p:nvSpPr>
        <p:spPr/>
        <p:txBody>
          <a:bodyPr/>
          <a:lstStyle/>
          <a:p>
            <a:fld id="{9F93C778-0A86-47A1-A13A-FAA3C2391605}" type="slidenum">
              <a:rPr lang="de-DE" smtClean="0"/>
              <a:t>7</a:t>
            </a:fld>
            <a:endParaRPr lang="de-DE"/>
          </a:p>
        </p:txBody>
      </p:sp>
    </p:spTree>
    <p:extLst>
      <p:ext uri="{BB962C8B-B14F-4D97-AF65-F5344CB8AC3E}">
        <p14:creationId xmlns:p14="http://schemas.microsoft.com/office/powerpoint/2010/main" val="401470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0347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7" y="258416"/>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Grafik 6">
            <a:extLst>
              <a:ext uri="{FF2B5EF4-FFF2-40B4-BE49-F238E27FC236}">
                <a16:creationId xmlns:a16="http://schemas.microsoft.com/office/drawing/2014/main" id="{3EB6026F-AFD1-480F-83CB-EAB94AE2A7A3}"/>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6" y="-346134"/>
            <a:ext cx="5736757" cy="14746347"/>
          </a:xfrm>
          <a:prstGeom prst="rect">
            <a:avLst/>
          </a:prstGeom>
        </p:spPr>
      </p:pic>
      <p:pic>
        <p:nvPicPr>
          <p:cNvPr id="8" name="Grafik 7">
            <a:extLst>
              <a:ext uri="{FF2B5EF4-FFF2-40B4-BE49-F238E27FC236}">
                <a16:creationId xmlns:a16="http://schemas.microsoft.com/office/drawing/2014/main" id="{DF9C0EBA-6A60-4113-878A-9BB49BDC75A3}"/>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4961026"/>
            <a:ext cx="12770192" cy="769441"/>
          </a:xfrm>
          <a:prstGeom prst="rect">
            <a:avLst/>
          </a:prstGeom>
          <a:noFill/>
        </p:spPr>
        <p:txBody>
          <a:bodyPr wrap="square" rtlCol="0">
            <a:spAutoFit/>
          </a:bodyPr>
          <a:lstStyle/>
          <a:p>
            <a:pPr algn="ctr"/>
            <a:endParaRPr lang="de-DE" sz="4400" dirty="0">
              <a:latin typeface="Yanone Kaffeesatz Regular" panose="02000000000000000000" pitchFamily="50" charset="0"/>
            </a:endParaRP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Bold" panose="02000000000000000000" pitchFamily="50" charset="0"/>
              </a:rPr>
              <a:t>Aktionskarte A2</a:t>
            </a:r>
          </a:p>
        </p:txBody>
      </p:sp>
      <p:sp>
        <p:nvSpPr>
          <p:cNvPr id="5" name="Rechteck 4">
            <a:extLst>
              <a:ext uri="{FF2B5EF4-FFF2-40B4-BE49-F238E27FC236}">
                <a16:creationId xmlns:a16="http://schemas.microsoft.com/office/drawing/2014/main" id="{C76B38E1-3922-4D3A-A835-EC117F727F66}"/>
              </a:ext>
            </a:extLst>
          </p:cNvPr>
          <p:cNvSpPr/>
          <p:nvPr/>
        </p:nvSpPr>
        <p:spPr>
          <a:xfrm>
            <a:off x="891210" y="3292572"/>
            <a:ext cx="12922592" cy="5202322"/>
          </a:xfrm>
          <a:prstGeom prst="rect">
            <a:avLst/>
          </a:prstGeom>
        </p:spPr>
        <p:txBody>
          <a:bodyPr wrap="square">
            <a:spAutoFit/>
          </a:bodyPr>
          <a:lstStyle/>
          <a:p>
            <a:pPr>
              <a:lnSpc>
                <a:spcPct val="107000"/>
              </a:lnSpc>
              <a:spcAft>
                <a:spcPts val="800"/>
              </a:spcAft>
            </a:pPr>
            <a:r>
              <a:rPr lang="de-DE" sz="4400" dirty="0">
                <a:latin typeface="Yanone Kaffeesatz Regular" panose="02000000000000000000"/>
                <a:ea typeface="Calibri" panose="020F0502020204030204" pitchFamily="34" charset="0"/>
                <a:cs typeface="Times New Roman" panose="02020603050405020304" pitchFamily="18" charset="0"/>
              </a:rPr>
              <a:t>„Sehr gut!.“ Sagt der Biber. „Na, da fällt mir auch noch ein: Ich soll ja etwas Farbiges mit nach Hause bringen. Das hat mir meine Frau aufgetragen! </a:t>
            </a:r>
            <a:r>
              <a:rPr lang="de-DE" sz="4400" dirty="0" err="1">
                <a:latin typeface="Yanone Kaffeesatz Regular" panose="02000000000000000000"/>
                <a:ea typeface="Calibri" panose="020F0502020204030204" pitchFamily="34" charset="0"/>
                <a:cs typeface="Times New Roman" panose="02020603050405020304" pitchFamily="18" charset="0"/>
              </a:rPr>
              <a:t>Ohje</a:t>
            </a:r>
            <a:r>
              <a:rPr lang="de-DE" sz="4400" dirty="0">
                <a:latin typeface="Yanone Kaffeesatz Regular" panose="02000000000000000000"/>
                <a:ea typeface="Calibri" panose="020F0502020204030204" pitchFamily="34" charset="0"/>
                <a:cs typeface="Times New Roman" panose="02020603050405020304" pitchFamily="18" charset="0"/>
              </a:rPr>
              <a:t>, das hätte ich fast vergessen. Das hätte wieder mal Krach gegeben… Ich dachte bei Farbiges an: … Blüten!“</a:t>
            </a:r>
          </a:p>
          <a:p>
            <a:pPr>
              <a:lnSpc>
                <a:spcPct val="107000"/>
              </a:lnSpc>
              <a:spcAft>
                <a:spcPts val="800"/>
              </a:spcAft>
            </a:pPr>
            <a:r>
              <a:rPr lang="de-DE" sz="4400" b="1" dirty="0">
                <a:latin typeface="Yanone Kaffeesatz Bold" panose="02000000000000000000" pitchFamily="50" charset="0"/>
                <a:ea typeface="Calibri" panose="020F0502020204030204" pitchFamily="34" charset="0"/>
                <a:cs typeface="Times New Roman" panose="02020603050405020304" pitchFamily="18" charset="0"/>
              </a:rPr>
              <a:t>Aufgabe</a:t>
            </a:r>
            <a:r>
              <a:rPr lang="de-DE" sz="4400" b="1" dirty="0">
                <a:latin typeface="Yanone Kaffeesatz Regular" panose="02000000000000000000"/>
                <a:ea typeface="Calibri" panose="020F0502020204030204" pitchFamily="34" charset="0"/>
                <a:cs typeface="Times New Roman" panose="02020603050405020304" pitchFamily="18" charset="0"/>
              </a:rPr>
              <a:t>:</a:t>
            </a:r>
            <a:r>
              <a:rPr lang="de-DE" sz="4400" i="1" dirty="0">
                <a:latin typeface="Yanone Kaffeesatz Regular" panose="02000000000000000000"/>
                <a:ea typeface="Calibri" panose="020F0502020204030204" pitchFamily="34" charset="0"/>
                <a:cs typeface="Times New Roman" panose="02020603050405020304" pitchFamily="18" charset="0"/>
              </a:rPr>
              <a:t> Sucht drei verschieden-farbige Blumen oder Blüten und macht jeweils ein Bild von einem </a:t>
            </a:r>
            <a:r>
              <a:rPr lang="de-DE" sz="4400" i="1" dirty="0" err="1">
                <a:latin typeface="Yanone Kaffeesatz Regular" panose="02000000000000000000"/>
                <a:ea typeface="Calibri" panose="020F0502020204030204" pitchFamily="34" charset="0"/>
                <a:cs typeface="Times New Roman" panose="02020603050405020304" pitchFamily="18" charset="0"/>
              </a:rPr>
              <a:t>Jungenschaftler</a:t>
            </a:r>
            <a:r>
              <a:rPr lang="de-DE" sz="4400" i="1" dirty="0">
                <a:latin typeface="Yanone Kaffeesatz Regular" panose="02000000000000000000"/>
                <a:ea typeface="Calibri" panose="020F0502020204030204" pitchFamily="34" charset="0"/>
                <a:cs typeface="Times New Roman" panose="02020603050405020304" pitchFamily="18" charset="0"/>
              </a:rPr>
              <a:t> mit einer der Blumen/Blüten im Haar. Fügt die drei Bilder in eine Collage zusammen und schickt uns diese.</a:t>
            </a:r>
            <a:endParaRPr lang="de-DE" sz="4400" dirty="0">
              <a:latin typeface="Yanone Kaffeesatz Regular" panose="02000000000000000000"/>
              <a:ea typeface="Calibri" panose="020F0502020204030204" pitchFamily="34" charset="0"/>
              <a:cs typeface="Times New Roman" panose="02020603050405020304" pitchFamily="18" charset="0"/>
            </a:endParaRPr>
          </a:p>
        </p:txBody>
      </p:sp>
      <p:sp>
        <p:nvSpPr>
          <p:cNvPr id="12" name="Ellipse 11">
            <a:extLst>
              <a:ext uri="{FF2B5EF4-FFF2-40B4-BE49-F238E27FC236}">
                <a16:creationId xmlns:a16="http://schemas.microsoft.com/office/drawing/2014/main" id="{BE65165F-E8FF-4AEC-A892-2B78645492C3}"/>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 name="Foliennummernplatzhalter 2">
            <a:extLst>
              <a:ext uri="{FF2B5EF4-FFF2-40B4-BE49-F238E27FC236}">
                <a16:creationId xmlns:a16="http://schemas.microsoft.com/office/drawing/2014/main" id="{735D9CDF-68DE-4EF1-99E7-F9CBD3C18665}"/>
              </a:ext>
            </a:extLst>
          </p:cNvPr>
          <p:cNvSpPr>
            <a:spLocks noGrp="1"/>
          </p:cNvSpPr>
          <p:nvPr>
            <p:ph type="sldNum" sz="quarter" idx="12"/>
          </p:nvPr>
        </p:nvSpPr>
        <p:spPr/>
        <p:txBody>
          <a:bodyPr/>
          <a:lstStyle/>
          <a:p>
            <a:fld id="{9F93C778-0A86-47A1-A13A-FAA3C2391605}" type="slidenum">
              <a:rPr lang="de-DE" smtClean="0"/>
              <a:t>8</a:t>
            </a:fld>
            <a:endParaRPr lang="de-DE"/>
          </a:p>
        </p:txBody>
      </p:sp>
    </p:spTree>
    <p:extLst>
      <p:ext uri="{BB962C8B-B14F-4D97-AF65-F5344CB8AC3E}">
        <p14:creationId xmlns:p14="http://schemas.microsoft.com/office/powerpoint/2010/main" val="2051398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0347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4" name="Grafik 123">
            <a:extLst>
              <a:ext uri="{FF2B5EF4-FFF2-40B4-BE49-F238E27FC236}">
                <a16:creationId xmlns:a16="http://schemas.microsoft.com/office/drawing/2014/main" id="{B2E86CA0-36D5-4DDC-A276-BE29AB030DF0}"/>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26813424-557F-4990-B818-78B3F4399A64}"/>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621046" y="4010941"/>
            <a:ext cx="12770192" cy="4154984"/>
          </a:xfrm>
          <a:prstGeom prst="rect">
            <a:avLst/>
          </a:prstGeom>
          <a:noFill/>
        </p:spPr>
        <p:txBody>
          <a:bodyPr wrap="square" rtlCol="0">
            <a:spAutoFit/>
          </a:bodyPr>
          <a:lstStyle/>
          <a:p>
            <a:pPr algn="ctr"/>
            <a:r>
              <a:rPr lang="de-DE" sz="4400" i="1" dirty="0">
                <a:latin typeface="Yanone Kaffeesatz Regular" panose="02000000000000000000"/>
              </a:rPr>
              <a:t>So jetzt zu der Knobelaufgabe meiner Kinder…</a:t>
            </a:r>
            <a:br>
              <a:rPr lang="de-DE" sz="4400" i="1" dirty="0">
                <a:latin typeface="Yanone Kaffeesatz Regular" panose="02000000000000000000"/>
              </a:rPr>
            </a:br>
            <a:br>
              <a:rPr lang="de-DE" sz="4400" i="1" dirty="0">
                <a:latin typeface="Yanone Kaffeesatz Regular" panose="02000000000000000000"/>
              </a:rPr>
            </a:br>
            <a:br>
              <a:rPr lang="de-DE" sz="4400" i="1" dirty="0">
                <a:latin typeface="Yanone Kaffeesatz Regular" panose="02000000000000000000"/>
              </a:rPr>
            </a:br>
            <a:r>
              <a:rPr lang="de-DE" sz="4400" i="1" dirty="0">
                <a:latin typeface="Yanone Kaffeesatz Regular" panose="02000000000000000000"/>
              </a:rPr>
              <a:t>Ihr müsst als Lösung einen Großbuchstaben herausbekommen.</a:t>
            </a:r>
          </a:p>
          <a:p>
            <a:pPr algn="ctr"/>
            <a:r>
              <a:rPr lang="de-DE" sz="4400" i="1" dirty="0">
                <a:latin typeface="Yanone Kaffeesatz Regular" panose="02000000000000000000"/>
              </a:rPr>
              <a:t>Eine Kenntnis des Alphabets ist für die Anfangsbuchstaben und darüber hinaus </a:t>
            </a:r>
            <a:r>
              <a:rPr lang="de-DE" sz="4400" b="1" i="1" dirty="0">
                <a:latin typeface="Yanone Kaffeesatz Bold" panose="02000000000000000000" pitchFamily="50" charset="0"/>
              </a:rPr>
              <a:t>ordentlich</a:t>
            </a:r>
            <a:r>
              <a:rPr lang="de-DE" sz="4400" i="1" dirty="0">
                <a:latin typeface="Yanone Kaffeesatz Regular" panose="02000000000000000000"/>
              </a:rPr>
              <a:t> hilfreich.</a:t>
            </a:r>
            <a:r>
              <a:rPr lang="de-DE" i="1" dirty="0"/>
              <a:t>:</a:t>
            </a:r>
            <a:endParaRPr lang="de-DE" sz="7200" dirty="0">
              <a:latin typeface="Yanone Kaffeesatz Regular" panose="02000000000000000000" pitchFamily="50" charset="0"/>
            </a:endParaRP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Bold" panose="02000000000000000000" pitchFamily="50" charset="0"/>
              </a:rPr>
              <a:t>Rätselkarte R2</a:t>
            </a:r>
          </a:p>
        </p:txBody>
      </p:sp>
      <p:sp>
        <p:nvSpPr>
          <p:cNvPr id="12" name="Ellipse 11">
            <a:extLst>
              <a:ext uri="{FF2B5EF4-FFF2-40B4-BE49-F238E27FC236}">
                <a16:creationId xmlns:a16="http://schemas.microsoft.com/office/drawing/2014/main" id="{0AAE662A-E6E8-4390-9544-19B1CD7AA20F}"/>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 name="Foliennummernplatzhalter 2">
            <a:extLst>
              <a:ext uri="{FF2B5EF4-FFF2-40B4-BE49-F238E27FC236}">
                <a16:creationId xmlns:a16="http://schemas.microsoft.com/office/drawing/2014/main" id="{54C7B02F-A0A8-4047-AD37-7CDDF561061D}"/>
              </a:ext>
            </a:extLst>
          </p:cNvPr>
          <p:cNvSpPr>
            <a:spLocks noGrp="1"/>
          </p:cNvSpPr>
          <p:nvPr>
            <p:ph type="sldNum" sz="quarter" idx="12"/>
          </p:nvPr>
        </p:nvSpPr>
        <p:spPr/>
        <p:txBody>
          <a:bodyPr/>
          <a:lstStyle/>
          <a:p>
            <a:fld id="{9F93C778-0A86-47A1-A13A-FAA3C2391605}" type="slidenum">
              <a:rPr lang="de-DE" smtClean="0"/>
              <a:t>9</a:t>
            </a:fld>
            <a:endParaRPr lang="de-DE"/>
          </a:p>
        </p:txBody>
      </p:sp>
    </p:spTree>
    <p:extLst>
      <p:ext uri="{BB962C8B-B14F-4D97-AF65-F5344CB8AC3E}">
        <p14:creationId xmlns:p14="http://schemas.microsoft.com/office/powerpoint/2010/main" val="25258260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1302</Words>
  <Application>Microsoft Office PowerPoint</Application>
  <PresentationFormat>Benutzerdefiniert</PresentationFormat>
  <Paragraphs>77</Paragraphs>
  <Slides>19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Arial</vt:lpstr>
      <vt:lpstr>Calibri</vt:lpstr>
      <vt:lpstr>Calibri Light</vt:lpstr>
      <vt:lpstr>Yanone Kaffeesatz Bold</vt:lpstr>
      <vt:lpstr>Yanone Kaffeesatz Regular</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dc:creator>
  <cp:lastModifiedBy>Robin</cp:lastModifiedBy>
  <cp:revision>87</cp:revision>
  <dcterms:created xsi:type="dcterms:W3CDTF">2020-04-19T10:31:48Z</dcterms:created>
  <dcterms:modified xsi:type="dcterms:W3CDTF">2020-05-12T07:22:47Z</dcterms:modified>
</cp:coreProperties>
</file>