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60" r:id="rId2"/>
    <p:sldId id="265" r:id="rId3"/>
    <p:sldId id="258" r:id="rId4"/>
    <p:sldId id="259" r:id="rId5"/>
    <p:sldId id="266" r:id="rId6"/>
    <p:sldId id="267" r:id="rId7"/>
    <p:sldId id="274" r:id="rId8"/>
    <p:sldId id="273" r:id="rId9"/>
    <p:sldId id="261" r:id="rId10"/>
    <p:sldId id="262" r:id="rId11"/>
    <p:sldId id="268" r:id="rId12"/>
    <p:sldId id="272" r:id="rId13"/>
    <p:sldId id="275" r:id="rId14"/>
    <p:sldId id="276" r:id="rId15"/>
    <p:sldId id="277" r:id="rId16"/>
    <p:sldId id="278" r:id="rId17"/>
    <p:sldId id="279" r:id="rId18"/>
    <p:sldId id="281" r:id="rId19"/>
    <p:sldId id="282" r:id="rId20"/>
    <p:sldId id="283" r:id="rId21"/>
    <p:sldId id="280" r:id="rId22"/>
    <p:sldId id="263" r:id="rId23"/>
  </p:sldIdLst>
  <p:sldSz cx="14400213" cy="14400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798"/>
    <a:srgbClr val="384BD8"/>
    <a:srgbClr val="25B137"/>
    <a:srgbClr val="DF57FE"/>
    <a:srgbClr val="961DF2"/>
    <a:srgbClr val="6FDC02"/>
    <a:srgbClr val="FCE202"/>
    <a:srgbClr val="FE8802"/>
    <a:srgbClr val="FF2421"/>
    <a:srgbClr val="1086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1" autoAdjust="0"/>
    <p:restoredTop sz="94660"/>
  </p:normalViewPr>
  <p:slideViewPr>
    <p:cSldViewPr snapToGrid="0">
      <p:cViewPr varScale="1">
        <p:scale>
          <a:sx n="33" d="100"/>
          <a:sy n="33" d="100"/>
        </p:scale>
        <p:origin x="151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1:32.245"/>
    </inkml:context>
    <inkml:brush xml:id="br0">
      <inkml:brushProperty name="width" value="0.05" units="cm"/>
      <inkml:brushProperty name="height" value="0.05" units="cm"/>
    </inkml:brush>
  </inkml:definitions>
  <inkml:trace contextRef="#ctx0" brushRef="#br0">1906 1915 7538,'10'1'107,"7"-3"486,-17 1-552,1 1 0,-1-1 0,1 1 0,-1-1 0,1 0 0,-1 1 0,1-1 0,-1 0-1,0 1 1,1-1 0,-1 0 0,0 1 0,0-1 0,1 0 0,-1 0 0,0 1 0,0-1 0,0 0 0,0 0 0,0 1-1,0-1 1,0 0 0,0 0-41,0 0 10,0 0 0,0 0 0,0 0-1,0-1 1,1 1 0,-1 0 0,1 0-1,-1 0 1,1 0 0,-1 0 0,1 0 0,0 0-1,-1 0 1,2-1-10,4-7 23,28-47 16,35-58-4,-64 103-20,1 0 0,-2 0 0,1 0 0,-2-1 0,1 1 0,-2-1 0,1-4-15,5-18 73,4-7 26,36-141 405,-40 144-404,-2 0-1,-2-1 1,0-33-100,-4 29 7,-2 0 1,-2 0-1,-1 0 0,-3 0 1,-1 1-1,-9-23-7,12 50-3,-1 0 0,-1 0 1,0 0-1,-1 1 0,-6-8 3,-57-67-18,38 48 14,14 16 5,-11-14 23,-16-13-24,35 40 3,-1 0 1,-1 1 0,1 0 0,-2 1 0,-13-7-4,-12-4 3,0 1-1,0-2 0,2-2 0,1-1 0,-22-20-2,26 11 4,24 24-3,0 1-1,-1 0 1,1 1-1,-2-1 1,1 2 0,-12-7-1,14 11-1,1 1 1,-1-1 0,0 1-1,-1 1 1,-5-1 0,7 2 1,0-1 0,1-1 0,-1 1 1,0-1-1,1 0 0,-1 0 0,-4-3-1,2 0 38,0 0-1,1-1 0,0 0 1,0-1-1,1 1 0,-1-1 1,2-1-1,-1 1 0,-1-4-37,7 10 21,0 0 1,0 0-1,0 0 0,0 1 0,-1-1 0,1 0 0,0 1 0,0-1 0,0 1 0,0-1 1,-1 1-1,1 0 0,0-1 0,0 1 0,-1 0 0,1 0 0,0 0 0,-1 0-21,-29 0-7,18 1 34,-80-2 16,-5-6-23,92 6-17,1 0 0,0 0-1,0 0 1,0 0 0,0-1 0,0 1-1,0-1 1,0-1 0,0 1 0,-1-2-3,-10-5 12,13 8-9,-5-3 1,0 0 1,1 0-1,-1 1 1,-1 1-1,1-1 0,0 1 1,0 1-1,-1-1 0,1 1 1,-5 1-5,-7 2 3,0 1 0,0 1 1,1 1-1,-1 0 0,1 2 1,-10 4-4,17-5 2,-4 1 8,1-1-1,-1-1 1,0 0 0,0 0-1,-1-2-9,-56 15 152,50-12-19,0 0 0,-9 0-133,19-4 44,1 1 1,0 0-1,0 1 0,0 0 1,0 1-1,1 0 1,-5 3-45,-20 14 277,-20 15-277,12-7 83,34-22-76,1-1 0,0 2 0,0-1 1,1 1-1,0 0 0,1 1 0,0 0 1,1 0-1,0 0 0,0 1 0,1 0 1,1 0-1,0 1 0,0-1 0,1 1 1,-1 5-8,-1 5 32,-1 0 0,0 0 0,-2-1 0,-2 3-32,6-22 12,1 1 57,3 5-85,0 0-48,0-1 1,1 1 0,0 0 0,1 0 0,0-1 0,0 1 0,0 0 0,1-1 0,3 5 63,6 21-1036,2 0 0,10 14 1036,-17-36-331,0 0 0,1-1 0,0 0 0,0 0 0,1-1 0,4 3 331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4:25.803"/>
    </inkml:context>
    <inkml:brush xml:id="br0">
      <inkml:brushProperty name="width" value="0.35" units="cm"/>
      <inkml:brushProperty name="height" value="0.35" units="cm"/>
      <inkml:brushProperty name="color" value="#E71224"/>
    </inkml:brush>
  </inkml:definitions>
  <inkml:trace contextRef="#ctx0" brushRef="#br0">0 592 2328,'1'0'84,"0"1"-1,0 0 0,0 0 0,0 1 0,0-1 0,-1 0 0,1 0 0,0 0 0,-1 0 0,1 1 0,-1-1 0,1 0 1,-1 1-1,0-1 0,0 0 0,1 1-83,3 14 606,-3-15-516,0 0 1,-1 0 0,1 0 0,0 0 0,-1 0 0,1 0 0,0 0 0,0 0 0,0-1 0,0 1 0,0 0 0,0 0 0,0-1-1,0 1 1,1-1 0,-1 1 0,0-1 0,0 1 0,0-1 0,1 0 0,-1 1 0,0-1 0,0 0 0,1 0 0,-1 0-1,0 0 1,0 0 0,1 0 0,-1-1 0,0 1 0,0 0 0,0 0 0,1-1 0,-1 1 0,0-1 0,0 1 0,0-1-1,0 0 1,1 0-91,7-5 68,0 1-1,0-2 0,-1 1 1,6-6-68,-7 6 120,42-41-93,63-65-9,-81 83 56,1 1-1,14-9-73,-24 20 63,14-8 162,1 1 0,1 2 0,2 2-225,12-8 305,9-3 557,35-11-862,-27 13 57,8-8-57,-37 14-50,24-11 43,-51 24-84,-11 9-37,-4 6 86,1-2 62,-136 330 195,99-223-31,5 2 0,-5 45-184,-1 5 439,21-102-225,-2-1 0,-3 0 0,-3-2 0,-30 52-214,37-70 47,18-38-223,6 4-2645,5 1 695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09.367"/>
    </inkml:context>
    <inkml:brush xml:id="br0">
      <inkml:brushProperty name="width" value="0.35" units="cm"/>
      <inkml:brushProperty name="height" value="0.35" units="cm"/>
      <inkml:brushProperty name="color" value="#E71224"/>
    </inkml:brush>
  </inkml:definitions>
  <inkml:trace contextRef="#ctx0" brushRef="#br0">541 90 888,'3'-1'135,"-1"0"0,1 0-1,-1 0 1,0 0 0,1 0-1,-1 0 1,0-1 0,0 1 0,0-1-1,0 1 1,1-2-135,-2 3 46,-1-1 1,0 1-1,0-1 0,1 1 1,-1 0-1,0-1 0,0 1 1,0-1-1,0 1 0,0 0 1,0-1-1,0 1 0,0-1 1,0 1-1,0 0 1,0-1-1,0 1 0,0-1 1,0 1-1,0-1 0,0 1 1,0 0-1,0-1 0,0 1 1,-1 0-1,1-1-46,-15-12 1441,7 9-1165,0 0 0,0 1 1,0 0-1,0 0 1,-1 1-1,1 0 0,-1 0 1,1 1-1,-6 0-276,-32-5 247,-66-9 30,90 13-176,1 1 0,-1 1 1,1 1-1,-1 0 0,1 2 0,-1 1 0,-7 3-101,4-2 34,16-3-31,0 0 1,0 0 0,1 1 0,-1 1 0,0-1 0,1 1 0,-4 3-4,10-6 6,0 1 0,0-1 0,0 1 0,0 0 0,0 0 0,0-1 0,0 1 0,0 1 0,1-1 0,-1 0 1,1 0-1,-1 1 0,1-1 0,0 0 0,0 1 0,0-1 0,0 1 0,1 0 0,-1-1 0,1 1 0,-1 0 0,1-1 0,0 1 0,0 0 0,0-1 0,1 1 0,-1 2-6,6 12 149,0 0 0,1 0 0,1-1 0,0 0 0,1 0 0,0-1 0,12 14-149,-10-14 113,41 54 151,3-2-1,4-3 0,19 14-263,67 74 267,-81-81-142,68 81 73,-100-110-150,-2 0-1,21 39-47,-43-65-23,-1-1 0,0 1 0,-2 1 0,0-1 0,0 1 0,0 11 23,2 23-200,0 27 200,-3-31-35,-1 15 20,-2 0 0,-2 0 0,-5 12 15,5-59-19,-1-1 1,0 1 0,-1 0-1,-1-1 1,0 1 0,-1-1 0,-1 0-1,0-1 1,0 1 0,-2-1-1,-7 10 19,12-20-33,0 1 1,-1-1-1,1 0 0,-1 0 0,0 0 0,0-1 0,0 1 0,0-1 0,0 0 0,0 0 0,-1-1 0,1 1 1,-4 0 32,-2 0-53,1 0 1,-1-1 0,0 0 0,0-1 0,-7 0 52,8-1 19,1 0 0,0-1 0,0 0 0,0-1 0,0 1 0,1-1 0,-1-1 0,1 1 0,-1-1 0,1-1-1,-1 0-18,-14-11 134,1-1 0,-12-13-134,-8-11 163,-28-36-163,12 12 19,31 36 49,1-1 1,-7-12-69,26 33 104,0 0 0,0-1 0,1 1 0,1-1 0,-1 0 0,2 0 0,-1-1 0,1 1 0,1-1 0,-1-7-104,3 16 29,0 0 0,0 1 1,1-1-1,-1 0 0,0 0 0,1 1 0,-1-1 0,1 1 0,0-1 0,-1 1 1,1-1-1,0 1 0,0-1 0,0 1 0,0 0 0,0-1 0,1 1 0,-1 0 1,0 0-1,0 0 0,1 0 0,-1 0 0,1 0 0,-1 0 0,1 0 0,-1 1 0,1-1 1,0 0-30,7-2 47,0 0 1,0 0-1,0 1 1,8-1-48,55-5-11,10 1 11,-17 3 196,54-11-196,-96 10 59,0 0 0,0-1-1,-1-2 1,0 0 0,0-1 0,-1-1-1,10-7-58,-22 12 2,0-1 0,-1 0-1,0-1 1,0 0-1,-1 0 1,0-1-1,0 1 1,-1-2-1,0 1 1,0-1-1,-1 1 1,0-2-1,0 1 1,-1 0-1,-1-1 1,1 0-1,-2 0 1,2-5-2,-1-4-19,-2 0 0,1 0 0,-2-1 1,-1 1-1,0 0 0,-1 0 0,-2-5 19,-9-36-99,-14-37 99,6 25-32,-16-83-11,-28-97 12,48 208-21,-1 0 0,-20-32 52,35 70-6,0 1 0,0-1 0,-1 1 0,0 0 0,0-1 0,0 2 0,-5-5 6,7 7-30,0 0 1,-1 1-1,1 0 0,0-1 0,-1 1 0,1 0 0,0 0 0,-1 0 0,0 1 0,1-1 0,-1 0 0,1 1 0,-1 0 0,0 0 0,1 0 0,-1 0 0,0 0 0,1 0 0,-1 1 0,-2 0 30,-10 2-686,0 1-1,0 1 0,-12 5 687,-10 5-784,-135 52-1323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11.467"/>
    </inkml:context>
    <inkml:brush xml:id="br0">
      <inkml:brushProperty name="width" value="0.35" units="cm"/>
      <inkml:brushProperty name="height" value="0.35" units="cm"/>
      <inkml:brushProperty name="color" value="#E71224"/>
    </inkml:brush>
  </inkml:definitions>
  <inkml:trace contextRef="#ctx0" brushRef="#br0">107 225 2248,'-47'-104'3132,"-7"0"-3132,49 91 1113,7 9 1259,0 5-2255,-1-1-1,1 1 1,-1 0-1,1 0 1,-1-1-1,0 1 0,0 0 1,1 0-1,-1 0 1,0 0-1,1 2-116,5 3 38,1 1-1,0-1 0,0 0 1,0-1-1,0 0 0,3 1-37,4 2 56,-1 0 0,0 1 0,0 1 0,-1 1 0,4 4-56,66 66 163,-57-52-24,-19-15 13,-4-6-68,-3-6-59,0-1 0,1 1 0,-1-1 0,0 1-1,0-1 1,0 1 0,0-1 0,0 1 0,0 0 0,0-1 0,0 1 0,-1-1 0,1 1 0,0-1 0,-1 1 0,0-1 0,1 0 0,-1 1 0,0-1 0,0 0 0,1 1 0,-1-1 0,0 0 0,0 0 0,-1 0 0,1 0-1,0 0 1,0 0 0,0 0 0,-2 1-25,-1 1 19,1 1 0,-1 0-1,1 0 1,-1 1-1,1-1 1,0 2-19,-21 49 95,-23 61 55,32-81 48,-2 0 1,-2 0-199,-8 16 229,24-42-211,0 1 0,0-1 0,1 1 1,0 0-1,1-1 0,0 1 0,0 0 0,1 0 1,1 6-19,0-6 108,-1 1 0,-1-1 0,0 1 0,0 0 0,-1-1 0,-2 7-108,4-15 212,0-2 43,0 0-5,0 0 16,0 0 1,0 0-11,0 0-62,0 0-36,22 0 199,-6 0-367,0 1 0,0 0-1,-1 2 1,1 0 0,0 0 0,-1 2-1,2 0 11,-16-4 0,210 63-104,-180-53 84,-1 0 0,0 2 0,-1 1 0,-1 1 0,0 2 0,-1 1 0,13 12 20,-16-10-135,-8-8 39,-2 1 0,1 0 1,-2 1-1,0 1 0,8 12 96,-18-24 0,-1 0-1,0 0 1,-1 0 0,1 0 0,0 1-1,-1-1 1,0 1 0,0-1 0,0 1 0,0-1-1,-1 1 1,1 0 0,-1-1 0,0 1-1,0 0 1,0-1 0,0 1 0,-1 0-1,0-1 1,0 1 0,0-1 0,0 1 0,0-1-1,0 1 1,-1-1 0,0 0 0,0 0-1,0 1 1,0-2 0,0 1 0,-1 0 0,1 0 0,-12 12-13,-2 4 19,-1-1 0,-18 14-6,28-26 20,0-1-1,0-1 0,-1 1 0,1-1 1,-1 0-1,0-1 0,0 0 0,0 0 0,0-1 1,-5 1-20,-195 30 104,138-23-91,48-7-12,0-1 1,0-1-1,-1-1 0,-5-2-1,23 2 0,-7-2 34,0 0-1,0 0 1,1-1 0,-1 0-1,1-1 1,0-1-1,-10-5-33,8 4-792,0 1 0,0 0 0,0 0 0,-1 2 0,-5-2 792,-6 4-2604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12.398"/>
    </inkml:context>
    <inkml:brush xml:id="br0">
      <inkml:brushProperty name="width" value="0.35" units="cm"/>
      <inkml:brushProperty name="height" value="0.35" units="cm"/>
      <inkml:brushProperty name="color" value="#E71224"/>
    </inkml:brush>
  </inkml:definitions>
  <inkml:trace contextRef="#ctx0" brushRef="#br0">1 399 1672,'8'5'229,"-2"-1"8,-1 0 0,1 0 0,0-1 0,1 0 0,2 1-237,-8-3 34,0-1 0,0 1 0,0-1 1,1 0-1,-1 0 0,0 1 0,0-1 1,0 0-1,0 0 0,0 0 0,1 0 0,-1-1 1,0 1-1,0 0 0,0 0 0,0-1 1,0 1-1,0 0 0,0-1 0,0 1 1,0-1-1,0 0 0,0 1 0,0-1 1,0 0-1,0 1 0,0-1 0,-1 0 1,1 0-1,0 0 0,0 0 0,-1 0 1,1 0-35,0-1 31,-1 1 1,1 0 0,-1-1-1,0 1 1,1-1 0,-1 1 0,0-1-1,0 1 1,0-1 0,0 0-1,0 1 1,0-1 0,0 1 0,-1-1-32,1-8 36,2-89-10,7-21-26,-9 110 53,2-1 0,-1 1 0,2 0 0,-1-1 0,1 1 0,1 0 0,0 1 0,0-1 0,1 1 0,0-1 0,6-6-53,-9 13 109,1 0 0,0 0 0,0 0 0,0 1 0,0-1 0,0 1 0,1-1 1,-1 1-1,1 0 0,-1 0 0,1 1 0,0-1 0,0 1 0,0 0 0,-1 0 1,1 0-1,0 0 0,1 1 0,-1 0 0,0 0 0,0 0 0,0 0 0,0 0 1,0 1-1,0 0 0,3 1-109,2-1 451,-1 0 1,1 0 0,-1-1 0,1 0-1,-1 0 1,2-1-452,15-1 673,1 2-392,0 2 0,0 0 1,0 2-1,16 4-281,-22-4 110,-5-1-17,0 1 0,-1 0 0,0 1 0,1 0-93,13 5 128,-3-2-50,109 32-178,-45-21-3897,-45-14 1189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29.801"/>
    </inkml:context>
    <inkml:brush xml:id="br0">
      <inkml:brushProperty name="width" value="0.35" units="cm"/>
      <inkml:brushProperty name="height" value="0.35" units="cm"/>
      <inkml:brushProperty name="color" value="#E71224"/>
    </inkml:brush>
  </inkml:definitions>
  <inkml:trace contextRef="#ctx0" brushRef="#br0">2 884 1816,'3'-16'123,"-1"0"-1,-1 0 0,0 0 1,-1 0-1,-1 0 0,-2-14-122,-1-36 471,4 47 163,1 0 0,0 0 1,4-14-635,-3 26 236,0-1 0,0 0-1,1 1 1,0-1 0,0 1 0,1 0 0,0 0 0,0 0 0,0 0 0,3-2-236,9-8 302,1 0 0,1 2 0,0-1 0,1 2 0,0 1 0,1 0 1,9-3-303,37-16 824,51-17-824,-27 12 187,370-168-134,-438 195-44,0-1-1,-2-1 1,8-6-9,-26 17-26,-1 0 1,0 0-1,0 0 1,0 0-1,0 0 1,0 0-1,-1 0 1,1 0-1,0-1 1,0 1-1,-1 0 1,1-1-1,-1 1 1,1 0-1,-1-1 1,1 1-1,-1-1 1,0 1-1,0-1 26,0 21-50,-1 0-1,-1 0 0,-2 5 51,0 5-10,2-6 4,-1-1-1,-1 1 1,-1-1-1,-2 0 0,0 0 1,-1-1-1,-3 6 7,-25 47-1,9-21 103,2 1 0,3 1 0,2 1 0,-8 39-102,-9 109 475,15-77-319,17-100-555,-1-1 1,-1-1 0,-1 1-1,-1-1 1,-9 15 398,11-27-2012,3-7-320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31.072"/>
    </inkml:context>
    <inkml:brush xml:id="br0">
      <inkml:brushProperty name="width" value="0.35" units="cm"/>
      <inkml:brushProperty name="height" value="0.35" units="cm"/>
      <inkml:brushProperty name="color" value="#E71224"/>
    </inkml:brush>
  </inkml:definitions>
  <inkml:trace contextRef="#ctx0" brushRef="#br0">466 209 2617,'0'-9'4108,"-1"-8"-4006,0 16-27,1 0 1,-1-1-1,0 1 1,1 0-1,-1-1 1,1 1-1,0-1 1,0 1-1,-1-1 1,1 1-1,0-1 1,0 1-1,0-1 1,0 1-1,1-1 1,-1 1-1,0-1 1,1 1-1,-1 0 1,1-1-1,-1 1 1,1-1-1,0 1 1,-1 0-1,1-1 1,0 1-1,0 0 1,0 0-76,4-4 347,0 0 1,0 1-1,1 0 1,-1 0-1,1 1 1,1-1-348,8-6-94,0 0 166,1 1 0,0 1 0,0 1 1,0 0-1,1 1 0,7-2-72,84-25 197,-93 29-75,0 1 0,0 0 0,1 0-1,-1 2 1,1 0 0,-1 1-1,7 1-121,3 2 153,0 2 0,0 0 0,8 4-153,-27-7 3,3 0-13,0 1-1,0 1 0,0 0 1,0 0-1,0 0 1,-1 1-1,0 1 0,0-1 1,0 1-1,-1 1 1,0-1-1,0 1 0,-1 1 1,1-1-1,2 6 11,-3-4-23,-1 1-1,0 0 0,0 0 1,-1 1-1,0 0 0,-1-1 0,0 1 1,-1 0-1,0 1 0,-1-1 1,0 0-1,-1 0 0,0 4 24,-1 1-36,0 1-1,-1-1 1,0 0-1,-2 0 1,0 0-1,-1 0 1,0-1-1,-1 0 1,-5 7 36,6-12-14,-1-1-1,0 0 1,0 0 0,-1 0 0,0-1-1,-1 0 1,0-1 0,0 1 0,-1-1-1,1-1 1,-2 0 0,1 0-1,-1-1 1,-3 2 14,-1-2-10,-1 0 0,1 0 0,-1-2 0,0 1 0,0-2 0,-13 1 10,-19-1-86,-25-3 86,55 0-19,-16-1-69,1-1 0,-1-2 1,1-1-1,0-2 0,-8-3 88,-9-9-99,49 20 100,0 1 0,0-1 0,0 0-1,0 0 1,0 0 0,0 0 0,0 0-1,0 0 1,0 0 0,0 0 0,0 0-1,0 0 1,0 0 0,0 0 0,0 0 0,0 0-1,0 0 1,0 0 0,0 0 0,0 0-1,0 0 1,0 0 0,0 1 0,0-1-1,0 0 1,-1 0 0,1 0 0,0 0-1,0 0 1,0 0 0,0 0 0,0 0-1,0 0 1,0 0 0,0 0 0,0 0-1,0 0 1,0 0 0,0 0 0,0 0-1,0 0 1,0 0 0,0 0 0,0 0 0,0 0-1,0 0 1,0 0 0,-1 0-1,10 6 82,25 13 54,-31-18-134,11 6 3,0 0-1,-1 0 1,0 2 0,0 0-1,3 3-4,69 59-8,22 30 8,-66-63-4,-11-10-12,-2 2 0,3 5 16,-22-24-24,-1 0 1,0 1 0,-1 0-1,0 0 1,-1 1 0,-1-1-1,4 12 24,-8-21-30,0-1 0,0 1-1,0 0 1,-1 0-1,0 0 1,1 0 0,-1 0-1,0 0 1,0 0-1,0 0 1,-1 0 0,1-1-1,-1 1 1,0 0-1,0 0 1,1 0 0,-2 0-1,1-1 1,0 1-1,-1-1 1,1 1 0,-1-1-1,0 1 1,0-1-1,1 0 1,-2 0-1,1 0 1,0 0 0,0 0-1,-1 0 1,1-1-1,-1 1 1,-2 0 30,-3 2-19,-1-1 0,1 0 0,-1 0 0,0-1 0,0 0 0,0 0 0,0-1 0,-1-1 0,1 1 0,-5-2 19,-174-18 343,53 11-324,-91-8-83,152 8-2377,-69-17 2441,39-5-1825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6:02.645"/>
    </inkml:context>
    <inkml:brush xml:id="br0">
      <inkml:brushProperty name="width" value="0.35" units="cm"/>
      <inkml:brushProperty name="height" value="0.35" units="cm"/>
      <inkml:brushProperty name="color" value="#E71224"/>
    </inkml:brush>
  </inkml:definitions>
  <inkml:trace contextRef="#ctx0" brushRef="#br0">1 348 696,'0'0'41,"0"0"1,0-1-1,0 1 0,0 0 1,0 0-1,0 0 0,0 0 0,-1 0 1,1 0-1,0-1 0,0 1 0,0 0 1,0 0-1,0 0 0,0 0 1,0 0-1,0-1 0,0 1 0,0 0 1,0 0-1,1 0 0,-1 0 0,0 0 1,0 0-1,0-1 0,0 1 1,0 0-1,0 0 0,0 0 0,0 0 1,0 0-1,0 0 0,0 0 0,0-1 1,1 1-1,-1 0 0,0 0 1,0 0-1,0 0 0,0 0 0,0 0 1,0 0-1,1 0 0,-1 0 0,0 0 1,0 0-1,0 0 0,0 0 1,0 0-1,1 0-41,11-5 861,9-4 383,-17 6-1028,-1-1 0,1 1 0,-1-1 0,0 0 0,0 0 0,0 0 0,0 0 0,1-5-216,18-28 352,46-70 218,-60 94-344,0 0 0,-1-1 1,4-11-227,-9 19 89,0 0 0,1 0 0,0 1 0,0-1 0,1 1 1,0 0-90,-2 1 56,1 1 0,0 0 0,-1 0 0,2 0 0,-1 0 0,0 0 1,0 1-1,1 0 0,0-1 0,-1 1 0,1 1 0,0-1 1,0 0-1,0 1 0,0 0 0,0 0 0,0 0 0,0 0 1,1 1-1,-1 0 0,0 0 0,0 0 0,4 0-56,1 2 121,1 0 0,-1 0 0,0 0 0,0 1 0,0 1 0,-1-1-1,1 1 1,-1 1 0,0 0 0,1 1-121,53 36 25,-3 2 0,-2 4 0,-2 1 1,-2 4-1,-2 1 0,26 39-25,-64-77-3,-1 1 0,-1 0 0,0 1 0,-1 0 0,-1 1-1,-1 0 1,0 1 0,-2-1 0,0 1 0,-1 1 0,-1-1 0,-1 1 0,-1-1 0,0 21 3,-3-2-18,-1-1 0,-2 1 0,-1-1-1,-7 19 19,6-34-12,0-1-1,-2 1 1,-1-1-1,-1-1 0,0 0 1,-2 0-1,0-1 1,-3 1 12,7-11-5,-1-1 1,0 0-1,0 0 1,-1-1-1,0 0 1,-1 0 0,0-1-1,0-1 1,0 0-1,-1-1 1,0 0-1,0 0 1,0-1-1,-1-1 1,1 0-1,-1-1 1,0 0 0,-7-1 4,-8 1 6,0-2 1,-1-1-1,1-1 1,0-1-1,0-2 1,1-1-1,-27-9-6,38 10 2,0-2-1,1 0 1,0-1 0,0 0 0,0-1-1,1-1 1,-8-7-2,20 15 6,0 0 0,0 1 0,1-1 0,-1 0 0,0 0 0,1 0 0,-1 0 0,1-1 0,-1 1 0,1 0 0,0-1 0,0 1 0,0-1 0,1 1 0,-1-1 0,0 1 0,1-2-6,0 2 4,0 1 1,0-1-1,0 0 0,1 1 1,-1-1-1,1 1 1,-1-1-1,1 1 0,0-1 1,-1 1-1,1-1 1,0 1-1,0-1 0,0 1 1,0 0-1,0 0 1,0-1-1,0 1 0,1 0 1,-1 0-1,0 0 1,1 0-1,-1 0 0,1 1 1,-1-1-1,1 0 1,-1 1-1,1-1 0,0 1-4,51-18 10,-12 6 2,33-6-12,-65 17 1,0 0-1,1 0 1,-1 1 0,0 0 0,0 1-1,0 0 1,0 0 0,0 1 0,0 0-1,2 2 0,12 1 1,9 3-19,0 1 1,-1 2-1,0 1 1,0 1-1,-1 2 1,-1 1-1,0 1 1,19 16 17,178 139-632,-224-171 574,2 3-228,-1-1 1,1 0-1,0 0 0,0-1 1,1 1-1,-1-1 0,0 0 1,1 0-1,0 0 0,-1 0 1,1-1-1,0 0 0,0 0 1,3 0 285,-3-1-588,1-1 1,-1 0-1,1 0 0,-1 0 1,4-2 587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6:03.680"/>
    </inkml:context>
    <inkml:brush xml:id="br0">
      <inkml:brushProperty name="width" value="0.35" units="cm"/>
      <inkml:brushProperty name="height" value="0.35" units="cm"/>
      <inkml:brushProperty name="color" value="#E71224"/>
    </inkml:brush>
  </inkml:definitions>
  <inkml:trace contextRef="#ctx0" brushRef="#br0">582 228 4489,'-19'-41'4816,"16"36"-4560,0-1-1,0 1 1,-1 0-1,0 0 1,-2-1-256,-2-1-78,0 0 0,-1 1 1,0 0-1,-1 0 0,0 1 0,1 0 1,-1 0-1,-6 0 78,-107-41-262,115 43 225,-1 1 0,1 0 0,-1 0 0,1 1 0,-7-1 37,10 2-19,1 1 1,0-1 0,-1 1-1,1 0 1,0 0 0,-3 1 18,-4 1-15,3-1 28,0 1-1,0 0 1,1 0 0,0 1 0,-1 0 0,1 0-1,1 1 1,-1-1 0,1 2 0,-5 3-13,-7 10 100,0 1 1,-10 15-101,6-6 25,15-22-30,1 1 0,1 0-1,-1 0 1,1 0 0,1 1-1,-1 0 1,2 0 0,-1 0-1,1 1 1,1-1 0,-1 1-1,2-1 1,-1 1 0,1 0-1,1 3 6,2 2-12,1 0-1,1 1 0,0-1 1,1-1-1,1 1 0,0-1 1,1 0-1,0 0 0,1-1 1,1 0-1,5 5 13,23 29-31,1-3 1,16 13 30,-50-53-1,152 139 18,-16-15 45,-8 13 30,-59-63 4,2-2 0,36 23-96,-70-65 31,20 22-31,-49-44-1,-1 0 0,0 1 0,-1 1-1,0 0 1,-1 0 0,7 15 1,-15-25-3,1-1 0,-1 1 0,0 0 1,0 0-1,0 0 0,0-1 0,-1 1 1,1 0-1,-1 0 0,0 0 0,0 0 0,-1 0 1,1 0-1,-1 0 0,0-1 0,-1 4 3,0-2-4,0 0 0,-1 0 0,1 0 0,-1 0 0,-1 0 0,1-1 0,0 0 0,-1 1 0,0-1 0,0-1 0,-1 1 4,-7 5-10,0 0 1,-1-1-1,0 0 1,-1-1-1,0 0 0,0-2 1,0 1-1,-2-1 10,2-2-1,0 1 1,0-2-1,-1 0 0,1-1 0,-1 0 0,1-1 0,-1 0 0,1-2 0,-1 1 0,1-2 0,-1 0 0,-5-3 1,-3-1 21,0-2 0,1-1-1,1 0 1,0-2 0,0 0-1,1-2 1,-5-4-21,13 9 12,-111-89 103,97 76-75,2-1 1,1-1 0,-14-20-41,34 40 10,0 0 0,0 0 0,1 0 0,-1 0 0,1-1-1,0 0 1,0 1 0,0-1 0,1 0 0,0 0 0,0 1 0,0-1 0,0 0 0,1 0-1,0 0 1,0 0 0,0 0 0,1-2-10,0 2 27,1-1 1,0 1-1,0-1 0,0 1 1,1 0-1,0-1 0,0 1 1,0 0-1,0 1 1,1-1-1,0 1 0,0-1 1,0 1-1,0 1 0,4-3-27,16-12 125,1 2 0,1 1 0,0 1 0,15-5-125,38-20 120,-3-2-87,20-19-33,-72 43 1,0 0-1,-2-2 1,0 0 0,-1-2-1,17-21 0,-32 34-1,-1 0-1,0 0 0,0 0 0,-1 0 1,0-1-1,0 0 0,-1 0 0,0 0 1,-1 0-1,0-1 0,0 0 2,-1-5-3,0 1 1,0-1-1,-2 1 0,0-1 0,0 1 0,-4-14 3,-6-12-1,-1 1 0,-2 0 0,-1 2 0,-16-27 1,9 21 28,-2 1 0,-1 0 0,-3 2-1,-25-28-27,32 43 17,-2 1-1,-1 2 0,0 0 0,-2 2 0,-1 0 0,0 2 0,-14-6-16,30 18-138,0 0 0,-1 1 0,0 0 0,0 1 0,0 1 0,0 0 0,0 1 0,-1 0 138,6 1-214,0 1-1,1 0 1,-1 0 0,1 0 0,-1 1 0,1 0 0,-1 1 0,1-1-1,0 1 1,0 0 0,0 1 0,0-1 0,0 1 0,0 1 0,-2 1 214,0 1-527,1 0 0,0 1 1,0 0-1,0 1 1,-4 6 526,10-13-80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14.310"/>
    </inkml:context>
    <inkml:brush xml:id="br0">
      <inkml:brushProperty name="width" value="0.35" units="cm"/>
      <inkml:brushProperty name="height" value="0.35" units="cm"/>
      <inkml:brushProperty name="color" value="#E71224"/>
    </inkml:brush>
  </inkml:definitions>
  <inkml:trace contextRef="#ctx0" brushRef="#br0">252 0 2096,'-2'3'259,"0"0"-1,0 0 0,-1 0 0,1-1 1,0 1-1,-1-1 0,0 0 0,0 0 0,0 0 1,1 0-1,-2 0 0,1 0-258,0-1 172,-1-1 0,1 1 0,0-1 0,-1 0-1,1 0 1,0 0 0,-1 0 0,1 0 0,0-1 0,-1 1 0,1-1 0,-3-1-172,5 2 1,-1-1 9,1 0 0,-1 1 0,1-1 0,-1 1 0,1 0 1,-1-1-1,1 1 0,-1 0 0,0 0 0,1 0 1,-1 0-1,1 0 0,-1 0 0,1 1 0,-1-1 0,1 0 1,-1 1-1,1-1 0,-1 1 0,1 0 0,-1-1 0,1 1 1,0 0-1,-1 0 0,1 0 0,0 0 0,0 0 1,0 0-1,0 0 0,0 1 0,0-1 0,0 0 0,0 0 1,0 1-1,0-1 0,1 1 0,-1-1 0,1 1 0,-1-1 1,1 1-11,-10 22 77,2 0 0,-1 7-77,-8 32 68,3 1-1,3 0 1,2 4-68,-9 68 13,5-35-127,3 7 114,9-72-30,1-1-1,2 0 0,1 1 0,2-1 0,1 0 31,0-8 8,1 0 0,1-1 0,2 0 0,0 0 0,2-1 0,8 12-8,-15-28 27,1 1 1,0-1-1,0-1 1,1 1-1,1-1 1,-1 0-1,1-1 1,0 0-1,1 0 1,0-1-1,0 0 1,0 0 0,1-1-1,-1-1 1,1 1-1,1-2 1,-1 1-1,5 0-27,7-1 51,0-1-1,1-1 1,-1-1 0,0 0-1,0-2 1,14-3-51,43-10 150,13-7-150,-53 13 28,3-1-1,40-11-15,0 4 0,1 3 1,40 1-13,-59 11-706,1 2 1,-1 4-1,0 2 1,-1 3-1,42 12 706,-35-2-2096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14.663"/>
    </inkml:context>
    <inkml:brush xml:id="br0">
      <inkml:brushProperty name="width" value="0.35" units="cm"/>
      <inkml:brushProperty name="height" value="0.35" units="cm"/>
      <inkml:brushProperty name="color" value="#E71224"/>
    </inkml:brush>
  </inkml:definitions>
  <inkml:trace contextRef="#ctx0" brushRef="#br0">455 1 4857,'-50'86'1320,"32"-67"273,-7 35-1273,-15 3-416,-14 1 8,7 7 64,0 11 24,7-8 56,4 15 16,4-7 0,10 7 24,4-7-648,0 3-1065,11-10 129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1:34.306"/>
    </inkml:context>
    <inkml:brush xml:id="br0">
      <inkml:brushProperty name="width" value="0.35" units="cm"/>
      <inkml:brushProperty name="height" value="0.35" units="cm"/>
      <inkml:brushProperty name="color" value="#E71224"/>
    </inkml:brush>
  </inkml:definitions>
  <inkml:trace contextRef="#ctx0" brushRef="#br0">1 19 1536,'43'-11'368,"18"11"-8,-6-7-728,-37 11-160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13.121"/>
    </inkml:context>
    <inkml:brush xml:id="br0">
      <inkml:brushProperty name="width" value="0.35" units="cm"/>
      <inkml:brushProperty name="height" value="0.35" units="cm"/>
      <inkml:brushProperty name="color" value="#E71224"/>
    </inkml:brush>
  </inkml:definitions>
  <inkml:trace contextRef="#ctx0" brushRef="#br0">206 0 3321,'18'38'1919,"-36"-18"-982,16-12-710,-1 0-1,1 0 1,1 0 0,0 0-1,0 0 1,0 3-227,-6 42 289,-15 77-68,8-63-93,-17 46-128,19-76 90,2 0 1,2 0-1,1 1 0,1 18-90,4-25 187,1-1-1,2 1 0,1-1 0,1 0 0,8 29-186,0-29 158,-11-29-152,0-1 1,0 1-1,1 0 0,-1-1 0,0 1 1,1-1-1,-1 1 0,1-1 1,-1 1-1,1-1 0,-1 1 0,1-1 1,-1 0-1,1 1 0,-1-1 0,1 0 1,-1 1-1,1-1 0,0 0 0,-1 0 1,1 1-1,0-1 0,-1 0 0,1 0 1,0 0-1,-1 0 0,1 0 1,0 0-1,-1 0 0,1 0 0,0 0 1,-1 0-1,1 0 0,0-1 0,-1 1 1,1 0-1,-1 0 0,1-1 0,0 1 1,-1 0-1,1-1 0,-1 1 1,1 0-1,0-1-6,4-6 144,0 0 1,0 1 0,0-2-1,-1 1 1,0-1-1,2-6-144,7-10 72,-13 23-71,8-13 30,1 0 0,0 0 0,2 1-31,30-39 66,7-3-66,-43 50 5,-1 0 0,1 0 0,-1 1 0,1-1 0,1 1 0,-1 0 0,1 0 0,-1 1 0,1 0 0,0 0 0,0 0 0,0 1 0,1 0 0,-1 0 0,2 0-5,-1 0 3,2 1-7,0-1 0,0 1 0,0 1-1,0 0 1,1 0 0,-1 0 0,0 2 0,0-1-1,0 1 1,0 0 0,0 1 0,-1 0-1,1 0 1,-1 1 0,1 0 0,-1 0-1,0 1 1,4 4 4,17 13-73,-2 0 1,-1 2-1,0 1 0,3 7 73,-26-29-9,48 53-348,34 49 357,-65-77-34,-1 1 0,-2 1 1,0 0-1,-2 1 1,-1 3 33,-7-15 1,-1 0-1,-1 1 1,-1 0 0,0 0 0,-2 0 0,0 0 0,-1 0-1,-1 0 1,-2 1 0,0 6-1,-1-11 0,0 1-1,-1 0 1,-1-1-1,0 0 1,-1 0-1,-1 0 1,0-1-1,-1 0 1,-1 0-1,-1-1 1,0 0 0,-4 3 0,-4 3 13,0-2 0,-1 0 1,-2-1-1,1-1 0,-2-1 1,0-1-1,-1-1 0,0-1 1,-1-1-1,0-1 0,-7 1-13,-175 57 324,165-57-246,0-1-1,0-3 1,-1-1 0,-7-2-78,40-3-159,0 0-1,0-1 1,0-1 0,1 1 0,-1-1-1,0-1 1,0 1 0,1-2-1,-1 1 1,1-1 0,-1 0 0,1-1-1,0 0 1,0 0 0,1-1-1,-6-4 160,5 1-371,-1-1-1,2 0 0,-1 0 0,1-1 0,-2-5 372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13.565"/>
    </inkml:context>
    <inkml:brush xml:id="br0">
      <inkml:brushProperty name="width" value="0.35" units="cm"/>
      <inkml:brushProperty name="height" value="0.35" units="cm"/>
      <inkml:brushProperty name="color" value="#E71224"/>
    </inkml:brush>
  </inkml:definitions>
  <inkml:trace contextRef="#ctx0" brushRef="#br0">1 1 2280,'7'0'1585,"4"0"-281,28 7-144,8 4-880,123 61-24,-109-40-7,22 8 159,11 3-32,29 12-24,0-1-56,28 7-1344,4-7-665,33-3-327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20.560"/>
    </inkml:context>
    <inkml:brush xml:id="br0">
      <inkml:brushProperty name="width" value="0.35" units="cm"/>
      <inkml:brushProperty name="height" value="0.35" units="cm"/>
      <inkml:brushProperty name="color" value="#E71224"/>
    </inkml:brush>
  </inkml:definitions>
  <inkml:trace contextRef="#ctx0" brushRef="#br0">989 61 312,'97'39'924,"-97"-38"-895,1-1 1,-1 0-1,1 1 0,-1-1 0,1 0 1,0 0-1,-1 1 0,1-1 0,-1 0 1,1 0-1,0 0 0,-1 0 0,1 0 0,0 0 1,-1 0-1,1 0 0,0 0 0,-1 0 1,1 0-1,-1 0 0,1-1 0,0 1 0,-1 0 1,1 0-1,-1-1 0,1 1 0,0 0 1,-1-1-1,1 1 0,-1 0 0,1-1 1,-1 1-1,0-1 0,1 1 0,-1-1 0,1 1 1,-1-1-1,0 1 0,1-1 0,-1 1 1,0-1-1,0 0 0,1 1 0,-1-1 0,0 0 1,0 1-1,0-1 0,0 1 0,0-1 1,0 0-1,0 1 0,0-1 0,0 0-29,-5-21 818,3 14-450,-1 0 0,0 0-1,-1 1 1,-1-5-368,1 5 550,3 6-432,1 0 1,-1 0-1,1 0 1,-1 0-1,0 0 1,1 1-1,-1-1 1,0 0-1,1 1 1,-1-1-1,0 0 1,0 1-1,0-1 1,0 1-1,1-1 0,-1 1 1,0 0-1,0-1 1,0 1-1,0 0 1,0-1-1,0 1 1,-1 0-119,0 0 120,-1 0-1,0 0 1,1 1 0,-1-1 0,1 1-1,-1-1 1,1 1 0,-1 0 0,-1 1-120,-7 3 90,0 1 0,1 0 0,0 1 0,-2 1-90,-38 37 239,-53 63 80,90-93-191,1 0-1,1 0 1,0 1 0,1 1-1,-2 6-127,-7 10 229,-16 26 100,-3-2 0,-2-1 0,-11 7-329,-111 141 116,2 0 169,151-194-259,-111 136 307,103-122-309,1 0 1,1 1-1,1 1 0,1 0 1,1 1-1,1 1 0,2 0-24,4-9 21,0 0-1,2 0 1,0 0-1,1 0 1,1 0-1,1 1 1,1-1-1,1 1 1,0-1-1,1 0 1,2 3-21,4 11 56,2 0 0,1-1 0,2-1 0,1 0 0,1 0 0,5 5-56,9 6-16,1 0 0,3-2 0,1-1 0,1-2-1,2-2 1,2-1 0,1-2 0,2-2 0,1-2 0,1-1 0,1-3 0,1-2 0,1-2 0,17 4 16,-35-15 8,0-1 1,1-2 0,0-1 0,0-1 0,17-1-9,-43-3-2,0 0 1,1-1-1,-1 0 1,1 1-1,-1-2 1,0 1-1,0-1 1,0 1-1,0-1 1,0-1-1,0 1 1,0-1-1,-1 0 1,1 0-1,-1 0 1,0-1-1,0 1 1,0-1-1,0 0 1,0 0-1,-1 0 1,0-1-1,0 1 1,0-1-1,-1 0 1,1 0 0,-1 0-1,0-2 2,6-16-4,-2 1 0,-1-2 0,0 1 0,-2-1 0,0-20 4,-2 33 7,0-1 1,-1 0-1,-1 0 0,0 0 0,-1 1 0,0-1 0,0 0 1,-2 1-1,1 0 0,-1 0 0,-1 0 0,0 0 1,-2-1-8,-9-18 5,-2 2 0,-1 0 0,-1 1 0,-1 1 0,-2 1 1,0 1-1,-2 0 0,-6-2-5,21 19-1,0 1 0,0 0 0,-1 1-1,1 0 1,-1 0 0,0 1 0,-1 1 0,1 0 0,-1 0 0,-4 1 1,-19-2-1,0 2 0,-28 3 1,30 0 9,-1-2 0,1-1 1,-8-3-10,-28-11 20,45 10-16,1 0 1,-1 2-1,-12-1-4,34 5-67,0-1 1,0 1-1,0 0 1,1 0-1,-1 0 1,0 0-1,0 1 1,0-1 0,0 0-1,0 1 1,1-1-1,-1 1 1,0 0-1,0-1 1,1 1-1,-1 0 1,0 0-1,1 0 1,-1 0-1,1 1 1,-1-1-1,1 0 1,0 1-1,0-1 1,-1 1-1,1-1 1,0 1-1,0-1 1,0 1-1,1 0 1,-1-1-1,0 1 1,1 0-1,-1 0 1,1 0-1,-1-1 1,1 1-1,0 0 1,0 0-1,0 0 1,0 0-1,0 1 67,8 41-2068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24.105"/>
    </inkml:context>
    <inkml:brush xml:id="br0">
      <inkml:brushProperty name="width" value="0.35" units="cm"/>
      <inkml:brushProperty name="height" value="0.35" units="cm"/>
      <inkml:brushProperty name="color" value="#E71224"/>
    </inkml:brush>
  </inkml:definitions>
  <inkml:trace contextRef="#ctx0" brushRef="#br0">1 907 1320,'3'5'816,"-2"-4"-561,0 0 1,-1 0 0,1 0 0,0 0-1,-1 0 1,1 0 0,-1 0 0,1 0 0,-1 1-1,0-1 1,1 0 0,-1 0 0,0 0-1,0 1 1,0-1 0,0 1-256,24-9 3111,17-1-2782,-1-2-1,-1-1 1,0-2-1,8-5-328,-39 15 30,0-1 0,0-1-1,0 1 1,-1-1 0,0-1 0,0 1 0,0-1 0,-1 0-1,1-1 1,-2 1 0,1-1 0,-1 0 0,3-6-30,3-3 39,40-62-43,-3-2 0,32-78 4,5-9-127,51-65 114,-109 184 2,-27 48 10,0 0 0,0 0 0,0 0 1,1-1-1,-1 1 0,0 0 0,0 0 0,0 0 0,1 0 0,-1 0 1,0 0-1,0 0 0,0 0 0,1 0 0,-1 0 0,0 0 0,0-1 1,0 1-1,1 0 0,-1 0 0,0 1 0,0-1 0,0 0 0,1 0 1,-1 0-1,0 0 0,0 0 0,0 0 0,1 0 0,-1 0 0,0 0 1,0 0-1,0 0 0,1 1 0,-1-1 0,0 0 0,0 0 0,0 0 0,0 0 1,0 1-1,1-1 0,-1 0 0,0 0 0,0 0 0,0 0 0,0 1 1,0-1-1,0 0 0,0 0 0,0 0 0,0 1 0,0-1 1,3 15-182,-5-7 169,0-1 0,1 1 0,0 0 0,1 6 13,-3 24-4,-28 455 131,23-351 198,-23 111-325,19-186 98,-2-2 0,-4 0-1,-2-1 1,-24 48-98,40-101 27,-1 0 0,0-1 0,-1 0-1,0 0 1,0 0 0,-1-1 0,-1 0 0,-5 5-27,13-14-22,0 0 0,0 0-1,0 0 1,0 0 0,0 0 0,0 0 0,0 0 0,0 0 0,0 0-1,0 0 1,0-1 0,0 1 0,0 0 0,0 0 0,0 0 0,0 0-1,-1 0 1,1 0 0,0 0 0,0 0 0,0 0 0,0 0 0,0 0-1,0 0 1,0 0 0,0 0 0,0 0 0,0 0 0,0 0 0,0 0-1,0 0 1,0 0 0,-1 0 0,1 0 0,0 0 0,0 0 0,0 0-1,0 0 1,0 0 0,0 0 22,4-10-2543,3 0 237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24.865"/>
    </inkml:context>
    <inkml:brush xml:id="br0">
      <inkml:brushProperty name="width" value="0.35" units="cm"/>
      <inkml:brushProperty name="height" value="0.35" units="cm"/>
      <inkml:brushProperty name="color" value="#E71224"/>
    </inkml:brush>
  </inkml:definitions>
  <inkml:trace contextRef="#ctx0" brushRef="#br0">639 40 2505,'-1'1'72,"0"1"1,0-1-1,0 0 1,-1 0 0,1 0-1,0 0 1,-1 0 0,1 0-1,0 0 1,-1 0-1,1 0 1,-1-1 0,0 1-1,1 0 1,-1-1 0,1 0-1,-1 1 1,0-1 0,1 0-1,-1 0 1,0 0-1,0 0 1,1 0 0,-1 0-1,0 0 1,-1-1-73,-7-1 258,0-1 1,0 1-1,1-2 0,-3 0-258,4 1 139,-24-11 572,23 10-437,0 0-1,-1 0 0,0 1 0,0 0 0,-3 0-273,9 2 101,1 1-1,-1 0 1,1-1-1,-1 2 1,0-1-1,1 0 1,-1 1-1,1 0 1,-1-1 0,1 2-1,-1-1 1,1 0-1,0 1 1,-1-1-1,1 1 1,0 0-1,-1 1-100,-3 3 97,0 0-1,1 0 0,0 1 0,1 0 1,0 0-1,0 0 0,0 1 0,1-1 1,0 1-1,0 0 0,1 1 0,-1 3-96,-7 25 52,1 0-1,-1 11-51,6-22 24,-1 8-15,2 0 0,1 0 0,1 28-9,1 6 17,-4 14 96,-4-1-1,-9 31-112,11-76 73,-10 54 170,16-80-203,1 0 0,-1 0 0,1 0 0,1 0 0,0-1 0,1 1 0,2 9-40,-4-17 9,1 0-1,0 0 1,0-1-1,0 1 1,0-1-1,0 1 1,1 0-1,-1-1 0,0 0 1,1 1-1,-1-1 1,1 0-1,-1 0 1,1 0-1,0 0 1,-1 0-1,1 0 0,0 0 1,0-1-1,0 1 1,0 0-1,-1-1 1,1 0-1,0 1 1,0-1-9,9 1 72,1 0 0,-1 0 1,0-2-1,1 1-72,5-1 116,81-2 374,-40 1-155,54 4-335,-93-1-1,1 2 1,-1 0 0,0 1-1,0 1 1,-1 1 0,0 1-1,15 7 1,-14-3-4,-1 0 1,0 1-1,-1 1 0,0 1 0,-1 0 0,0 1 0,-2 1 0,0 0 0,0 1 0,-2 1 0,2 4 4,5 9-14,-2 0-1,-2 1 1,0 1 0,-2 0-1,-2 1 1,3 18 14,-11-41-6,0-1 0,-1 1 0,-1-1-1,0 1 1,0 0 0,-1 0 0,0-1 0,-1 1-1,0 0 1,-1-1 0,0 1 0,-1-1 0,0 1 0,0-1-1,-1 0 1,-1 0 0,1-1 0,-2 1 0,-2 3 6,-9 9-3,0-1 0,-2 0 1,0-2-1,-2 0 1,0-1-1,0-1 0,-2-2 1,0 0-1,-1-1 0,0-1 1,-17 5 2,-13 4 17,-2-2 0,0-2 0,-1-4-1,-57 8-16,63-14 100,-1-3 0,-34-1-100,64-4-424,0-1 0,0-1-1,1-1 1,-1 0 0,1-2 0,0-1-1,-13-5 425,-6-10-2045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25.320"/>
    </inkml:context>
    <inkml:brush xml:id="br0">
      <inkml:brushProperty name="width" value="0.35" units="cm"/>
      <inkml:brushProperty name="height" value="0.35" units="cm"/>
      <inkml:brushProperty name="color" value="#E71224"/>
    </inkml:brush>
  </inkml:definitions>
  <inkml:trace contextRef="#ctx0" brushRef="#br0">1 1 5753,'47'18'2033,"18"11"143,-8-8-1432,-2 1-616,-9-8-128,12 1-16,0-8 16,21-3 16,-6-4 16,13 3-456,-3-3-776,4 0-976,-1-3-393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54.072"/>
    </inkml:context>
    <inkml:brush xml:id="br0">
      <inkml:brushProperty name="width" value="0.35" units="cm"/>
      <inkml:brushProperty name="height" value="0.35" units="cm"/>
      <inkml:brushProperty name="color" value="#E71224"/>
    </inkml:brush>
  </inkml:definitions>
  <inkml:trace contextRef="#ctx0" brushRef="#br0">0 473 288,'1'0'159,"0"1"0,0 0 0,-1-1 0,1 0 0,0 1 0,0-1 0,0 1 0,0-1 0,-1 0 0,1 0 0,0 1 0,0-1 0,0 0 0,0 0 0,0 0 0,0 0 0,0 0 0,0 0 0,-1 0 0,1-1 0,0 1 0,0 0 0,0 0 0,0-1-1,1 1-158,26-15 4479,-3 2-2298,29 5-1667,-2 2-420,54-8-16,-88 11-8,-1-2-1,0 0 1,0 0 0,0-2 0,-1 0 0,0-1-1,0 0 1,-1-2 0,0 1 0,2-4-70,23-13 194,206-128 313,-30 21-509,-211 130 3,0 0-1,-1 0 0,1 1 1,0 0-1,0 0 0,1 1 0,-1-1 1,0 1-1,0 0 0,1 0 1,-1 1-1,1 0 0,-1 0 0,5 0 0,36-6-68,-46 28 50,-8 18 6,-3-3 9,-12 47 3,-23 48 0,-121 391 78,152-470-44,-3-4 14,13-37-26,0 1-1,1 0 1,0 0-1,1 0 1,0 1-1,1-1 1,1 1-22,2-3 12,0-11-146,-1 1 1,0 0-1,0-1 0,0 1 1,0-1-1,1 1 1,-1-1-1,0 1 1,1 0-1,-1-1 0,0 1 1,1-1-1,-1 1 1,0-1-1,1 0 0,-1 1 1,1-1-1,-1 1 1,1-1-1,-1 0 0,1 1 1,0-1-1,-1 0 1,1 0-1,-1 1 0,1-1 1,0 0 133,-1 0-262,11 4-2275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55.031"/>
    </inkml:context>
    <inkml:brush xml:id="br0">
      <inkml:brushProperty name="width" value="0.35" units="cm"/>
      <inkml:brushProperty name="height" value="0.35" units="cm"/>
      <inkml:brushProperty name="color" value="#E71224"/>
    </inkml:brush>
  </inkml:definitions>
  <inkml:trace contextRef="#ctx0" brushRef="#br0">463 1 2296,'1'1'141,"-1"0"-1,1 1 0,0-1 1,-1 1-1,1-1 0,-1 1 0,0-1 1,1 1-1,-1-1 0,0 1 0,0-1 1,0 1-1,0 0 0,0-1 0,-1 1 1,1-1-1,0 1 0,-1-1 1,1 1-1,-1-1 0,1 1 0,-1-1 1,0 1-141,-24 35 2263,7-9-855,-34 81 831,-19 70-2239,60-144 14,1 0 0,2 1-1,2 0 1,1 0 0,1 21-14,2-26 38,5-5 76,0-9 173,1-15-142,-1 0-1,0 0 1,1-1 0,0 1-1,-1-1 1,1 0-1,1 1-144,47 16 76,1 3-60,61 21-26,-87-33-25,-1-2 1,22 2 34,-31-6-73,-1 1 1,0 0-1,7 3 73,-15-3-54,-1-1 0,0 1 0,1 1 0,-1-1 0,-1 1 0,1 1 0,-1-1 0,0 1 0,5 6 54,9 11-207,-2 2 0,1 2 207,-8-12-59,20 29-31,-2 2 1,-2 1-1,1 8 90,-26-51 1,0 0 1,-1 0 0,1 1-1,-1-1 1,0 0-1,0 0 1,-1 1 0,1-1-1,-1 1 1,0-1-1,0 0 1,0 2-2,-1-4 0,0 1 1,1-1-1,-1 1 0,0-1 0,0 0 1,0 1-1,0-1 0,-1 0 1,1 0-1,-1 0 0,1 0 0,-1 0 1,0 0-1,0 0 0,0-1 1,0 1-1,0-1 0,0 1 1,0-1-1,0 0 0,-1 1 0,-3 0-1,-1 1-1,0-1 1,1-1-1,-1 1 1,0-1 0,0 0-1,0-1 1,-4 1 1,-10 0-2,-31 3 4,1-2 0,0-2 0,-4-2-2,-188-6 261,197 6-128,33 3-91,1-1 1,-1-1-1,1 0 0,-1 0 0,1-1 1,0-1-1,0 0 0,0-1 0,0 0 1,-4-3-43,-3-6-137,0-1-1,1 0 1,0-2 0,2 0 0,0-1 0,-12-16 137,-7-7-1914,33 38 1737,-12-18-2069,11-10-548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55.446"/>
    </inkml:context>
    <inkml:brush xml:id="br0">
      <inkml:brushProperty name="width" value="0.35" units="cm"/>
      <inkml:brushProperty name="height" value="0.35" units="cm"/>
      <inkml:brushProperty name="color" value="#E71224"/>
    </inkml:brush>
  </inkml:definitions>
  <inkml:trace contextRef="#ctx0" brushRef="#br0">1 44 824,'141'-32'72,"-120"32"-64,-6-4-248,-12-3-112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5:55.812"/>
    </inkml:context>
    <inkml:brush xml:id="br0">
      <inkml:brushProperty name="width" value="0.35" units="cm"/>
      <inkml:brushProperty name="height" value="0.35" units="cm"/>
      <inkml:brushProperty name="color" value="#E71224"/>
    </inkml:brush>
  </inkml:definitions>
  <inkml:trace contextRef="#ctx0" brushRef="#br0">1 22 1696,'1'-1'408,"0"0"-1,0 1 1,0-1-1,0 0 0,0 1 1,0-1-1,0 1 1,1-1-1,-1 1 1,0-1-1,0 1 0,0 0 1,1-1-1,-1 1-407,20 0 2180,-17 0-2142,-1 0 1,0 0-1,1 0 1,-1 0-1,0 0 0,1-1 1,-1 0-1,1 0-38,3-1 111,-1 0-1,1 0 0,0 1 0,-1-1 0,1 1 0,0 1 1,0 0-1,0 0 0,0 0 0,0 0 0,4 2-110,29 1 349,83 5 282,-78-3 149,30 7-780,-23-3-100,-25-4-1433,0 0 1,20 7 1532,1 6-2380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1:37.350"/>
    </inkml:context>
    <inkml:brush xml:id="br0">
      <inkml:brushProperty name="width" value="0.10583" units="cm"/>
      <inkml:brushProperty name="height" value="0.10583" units="cm"/>
      <inkml:brushProperty name="color" value="#E71224"/>
    </inkml:brush>
  </inkml:definitions>
  <inkml:trace contextRef="#ctx0" brushRef="#br0">2558 1825 248,'6'-4'360,"0"0"0,0 0-1,0-1 1,-1 0 0,0 0 0,0 0 0,4-5-360,-4 2 132,0-1 1,-1 0 0,0-1-1,0 1 1,-1-1 0,-1 1-1,2-9-132,6-27 151,-2 1 0,-2-3-151,-6 35 38,1 0 0,-2 0 0,0 0 0,0 0 0,-1 0 0,0 0 0,-1 0 0,-4-11-38,-4-13 127,-20-85 717,-6 1 1,-5 2-1,-19-29-844,-36-50 816,0 3-142,83 165-612,0 1-1,-2 0 0,0 1 1,-2 1-1,-1 1 1,-1 0-1,-2 2 1,0 0-1,-1 1 0,-1 2 1,-1 0-1,-1 2 1,0 1-1,-2 0 1,-24-9-62,31 15 67,0 0 0,1-1 0,0-1 0,-16-14-67,24 17 58,-1 0 0,1 1 0,-1 1 0,-7-3-58,16 8 5,-1 1 0,0 0 0,1 0 0,-1 0 0,0 1 1,0 0-1,0 0 0,0 0 0,0 0 0,0 1 0,0 0 1,-1 0-1,1 0 0,0 1 0,-1 0-5,-11 3 13,9-3 7,0 1 0,0 0-1,0 1 1,-6 2-20,-11 7 58,15-8-36,0 1-1,1-1 1,0 2 0,0-1-1,0 1 1,1 1 0,-4 3-22,8-6 3,1-1 0,0 0 0,-1 0 0,1 0 0,-1 0 1,0-1-1,0 0 0,0 1 0,0-1 0,-1-1 1,1 1-1,0-1 0,-1 1 0,1-1 0,-1 0 1,0-1-1,1 1 0,-1-1 0,1 0 0,-1 0 1,0-1-1,1 1 0,-3-2-3,-140-24 79,141 25-73,0 0 0,1 1 0,-1 0 0,0 0 0,0 0 1,0 1-1,1 0 0,-1 0 0,0 0 0,1 1 1,-1-1-1,1 1 0,0 1 0,-1-1 0,1 1 1,0 0-1,-3 2-6,0 2 18,1 0 0,-1 0 0,1 0 0,1 1-1,-1 0 1,1 0 0,1 1 0,0 0 0,-3 5-18,-42 83 156,-83 154 215,121-228-324,1 2 0,1 0-1,0 0 1,2 0 0,1 1 0,2 0 0,0 1 0,1-1-1,2 1 1,1 14-47,-1 6 42,1 9-16,-3 0 0,-4 12-26,-4-5 51,-2-1 0,-14 32-51,-50 119 87,77-209-87,-12 34 0,1 0 0,2 1 1,-1 19-1,-12 119 11,14-87 33,-15 53-44,13-92 11,-3 0 1,-2-2 0,-9 18-12,2-7 10,3 0 1,2 1 0,-2 26-11,9-33 4,-3 7 112,3 0 0,3 1 1,2 4-117,7-17 259,4 30-259,-2-39 42,-1 1 0,-4 24-42,-5 212 94,7-267-80,-1 16 43,-1 0 0,-1 0 0,-3 10-57,-2 7 55,-15 74 49,-8 11-104,-18 86 8,32-119 51,4 0 0,4 0 0,4 20-59,5-13 9,8 272 0,-2-303-10,-3 0 0,-4 0 0,-2-1 0,-9 46 1,1-48-36,3 1 0,3 1-1,2-1 1,4 1 0,4 4 36,3 7-23,8 95-15,-15-134 20,-1-1 1,-2 1-1,-4 12 18,-31 168-51,8-61 57,5 31-6,12-34 19,-16 153-10,-11 33-73,32-219 68,7 99-4,0 14 15,-2-74 46,15 118-61,6-133-60,12 19 60,12 81-81,-35-184 60,-3 0 0,-4 58 21,-8-18-47,3-69 8,1 0 0,2 0 0,1 1 0,3-1 0,0 0 0,3 4 39,24 74-36,6-1-1,5 3 37,-31-89 6,18 45-48,4-1 1,2-2-1,4-2 0,2-1 0,9 5 42,-10-13-19,19 27 66,14 10-47,-50-69 31,2 0-1,0-2 1,1 0 0,2-2-1,15 9-30,45 32 125,-43-29 117,1-3 0,21 9-242,-48-31 76,-1 0 0,2-2 0,-1 0 0,1-1 0,0-1 0,0 0 0,0-2 0,15 2-76,-9-6 93,0 0 0,-1-1-1,1-1 1,-1-2 0,1 0 0,-1-2 0,-1 0 0,1-2 0,-2 0 0,6-4-93,12-10 59,-1-1 0,-1-1 0,-2-2 0,0-2 0,20-22-59,-29 24 10,-1-2 0,-1-1 0,-1-1 0,-2 0 0,-1-2 0,-1-1-10,13-31 9,-2 0-1,14-51-8,-12 27 15,238-699 1170,-192 550-1038,-31 99-95,15-85-52,-12 8 135,-41 175-78,-3-1 0,-1 0 0,-3 0 0,0-31-57,-16-164 62,6 161-44,3 0 0,3-1 0,9-67-18,34-88 109,-22 133-29,-4-2-1,-1-31-79,-7-60 14,-3 42 15,16-87-29,-21 236 0,16-116 30,-6-1-30,-8 75-6,-2 0 0,-2 0 0,-1-1 0,-8-25 6,-9-31-15,1 10 1,-5-66 14,18 69 27,3 1 1,5-21-28,0 81 3,9-165 102,-8 1 0,-8-10-105,5 196 1,-9-177 23,9 140-24,2 0 1,2 1 0,5-25-1,33-110 16,25-56-16,-46 156-8,-2 0 0,-4-2 0,-4 0 0,1-47 8,-7-42-17,3-43 34,-8 208-17,7-79 10,-3 0 1,-5-60-11,-4 60 4,1 1-18,-4 0 1,-4-5 13,-1-6-3,5 0 0,3-29 3,3 67 0,2 27 5,1-1 1,2 1-1,1-1 1,3-11-6,-1 13-5,-2-1 1,-1 0-1,-1 0 1,-1-13 4,-3 13-4,-1 0 0,-1 0 0,-2 0 0,0 1-1,-10-24 5,-12-22-17,-15-21 17,-21-50 0,50 106 4,2-1 0,1 0 0,1 0 0,2-1-1,2 0 1,2-1 0,0-5-4,5-24-58,3 0 58,2-55-4802,-6 89 1719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37.310"/>
    </inkml:context>
    <inkml:brush xml:id="br0">
      <inkml:brushProperty name="width" value="0.35" units="cm"/>
      <inkml:brushProperty name="height" value="0.35" units="cm"/>
      <inkml:brushProperty name="color" value="#E71224"/>
    </inkml:brush>
  </inkml:definitions>
  <inkml:trace contextRef="#ctx0" brushRef="#br0">49 543 1776,'1'-101'1306,"-1"99"-1230,0 0 1,0 0-1,0 1 0,0-1 1,0 0-1,-1 0 1,1 1-1,-1-1 0,1 0 1,-1 1-1,0-1 0,0 1 1,0-1-1,1 0 0,-2 1-76,2 0 66,-1 1 0,1 0 0,0 0-1,-1-1 1,1 1 0,-1 0-1,1 0 1,-1 0 0,1-1-1,-1 1 1,1 0 0,-1 0 0,1 0-1,-1 0 1,1 0 0,-1 0-1,1 0 1,-1 0 0,1 0 0,-1 0-1,1 1 1,-1-1 0,1 0-1,-1 0 1,1 0 0,-1 1-1,1-1 1,0 0 0,-1 1-66,-2 0 447,1 1 1,-1 1 0,1-1-1,0 0 1,-1 1-1,1-1 1,0 1-1,0-1 1,1 1-448,0-2 104,0 0 1,1 0-1,-1-1 0,1 1 1,0 0-1,-1 0 0,1 0 1,0 0-1,-1 0 0,1 0 1,0 0-1,0 0 0,0 0 1,0 0-1,0 0 0,0 0 1,0 0-1,0 0 0,0 0 1,0 0-1,1-1 0,-1 1 1,1 1-105,-1-1 49,1-1 1,0 1 0,0-1-1,-1 1 1,1-1 0,0 0-1,0 1 1,0-1-1,-1 0 1,1 1 0,0-1-1,0 0 1,0 0 0,0 0-1,0 0 1,0 0 0,0 0-1,-1 0 1,1 0-1,1-1-49,8-1 77,1 0 0,-1-1-1,0-1 1,2-1-77,-6 3 106,59-26 54,-36 15-123,5-2 9,-1-2 1,-1-1 0,0-1 0,0-3-47,26-18 64,66-50-15,49-38-68,-160 120 15,0-1 0,1 2 0,0-1 0,0 2 0,2 0 4,-9 3-5,0 1-1,1 0 1,-1 0-1,0 1 1,1 0-1,-1 0 1,1 1 0,0 0-1,-1 0 1,1 0-1,1 2 6,-8-2-4,-1 0 1,1 0-1,0 0 0,0 0 0,-1 0 0,1 0 0,0 1 0,0-1 0,-1 0 0,1 1 0,0-1 0,-1 0 0,1 1 0,-1-1 0,1 1 0,0-1 1,-1 1-1,1-1 0,-1 1 0,1-1 0,-1 1 0,0 0 0,1-1 0,-1 1 0,1 0 0,-1-1 0,0 1 0,0 0 0,1-1 0,-1 2 4,-5 25-229,-1-6 159,-16 69 6,21-86 63,-28 112-78,-29 67 79,51-162-4,-49 133-21,-20 29 25,21-63 153,-17 59-153,51-116 145,2 1-1,1 9-144,12-40 60,0 1 0,3-1 0,0 1-1,2 0 1,2 10-60,-1-40-84,1-1 0,-1 0 0,1 0-1,0 0 1,0 0 0,0 0 0,0 0 0,0 0-1,0-1 1,1 1 0,0 0 0,-1-1 0,1 1-1,0-1 1,0 1 84,4-1-4484,-5-2 3502,9 0-2707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38.201"/>
    </inkml:context>
    <inkml:brush xml:id="br0">
      <inkml:brushProperty name="width" value="0.35" units="cm"/>
      <inkml:brushProperty name="height" value="0.35" units="cm"/>
      <inkml:brushProperty name="color" value="#E71224"/>
    </inkml:brush>
  </inkml:definitions>
  <inkml:trace contextRef="#ctx0" brushRef="#br0">361 1 5457,'-10'1'1258,"0"1"0,-1-1-1,1-1 1,-9 0-1258,11-1 220,-1 1 0,1 0 0,-1 1 1,1 0-1,0 0 0,-1 1 0,-2 1-220,9-2 74,-1 0-1,1 0 1,0 0-1,0 1 1,0-1-1,0 0 0,0 1 1,0 0-1,0-1 1,0 1-1,1 0 1,-1 0-1,1 0 1,-1 0-1,1 0 1,0 0-1,-1 1 0,1-1 1,0 0-1,0 2-73,-2 8 75,1 0 0,0 0 1,0 0-1,1 0 0,1 1-75,-2 24 265,4 37-265,-2-70 41,1 1 0,-1-1 0,1 0 1,0 0-1,0 0 0,1 0 0,-1 0 0,1 0 0,0 0 1,0 0-1,0-1 0,0 1 0,1 0 0,0-1 0,-1 0 0,1 0 1,1 0-1,-1 0 0,0 0 0,1-1 0,-1 1 0,1-1 1,0 0-1,-1 0 0,1-1 0,0 1 0,0-1 0,1 1-41,0 0 83,0-1-1,0 0 0,0 0 1,0 0-1,0 0 0,0-1 1,0 0-1,0 0 1,0 0-1,0 0 0,0-1 1,0 0-1,1 0-82,12-4 254,0-1 0,0-1 0,0-1-254,-2 1 116,-1 1 0,1 1 0,0 0 0,1 1-116,10-1 57,0 2 0,0 0 1,1 2-1,23 2-57,-40-1-10,-1 2 1,1 0-1,-1 0 1,1 0-1,-1 2 1,0-1-1,0 1 1,0 1-1,-1-1 1,0 2-1,1-1 1,-2 1-1,8 6 10,-15-11-6,0 0 0,0 0 1,0 0-1,0 0 0,0 0 0,-1 0 0,1 0 1,0 0-1,0 0 0,-1 0 0,1 0 0,-1 0 0,1 1 1,-1-1-1,1 0 0,-1 0 0,0 1 0,0-1 1,1 0-1,-1 1 0,0-1 0,0 0 0,0 1 1,-1 0 5,0 2-31,0 0 1,-1 0 0,0 0 0,0 0 0,0-1 0,0 1 0,-1 1 30,-10 16 3,-23 47-28,15-29 22,-60 118 2,56-101 19,-6 23-18,25-62 9,1 1 0,0 0 1,1 0-1,2 0 0,0 0 0,0 11-9,2-24 5,0-1 0,1 1 0,-1 0 0,1-1 0,0 1-1,1-1 1,-1 0 0,1 1 0,0-1 0,0 0 0,1 2-5,4 5 12,1-1 0,-1 0 0,6 4-12,-5-5 6,1 0 0,-2 1 0,0 0 0,0 1-6,-2-2-2,0-1 1,-1 1-1,-1 0 0,0 0 1,0 1-1,0-1 0,-1 1 1,-1-1-1,1 1 1,-2 0-1,1-1 0,-1 1 1,-1 0-1,0 0 1,0-1-1,-1 1 0,0-1 1,-1 1-1,0-1 1,0 0-1,-1 0 0,0 0 1,-1-1-1,0 1 1,0-1-1,-1 0 0,0-1 1,0 1-1,-1-1 1,0 0-1,0-1 0,0 0 1,-1 0-1,0 0 2,-20 9-1,0 0 1,0-2-1,-1-2 1,-10 3 0,-121 29 17,96-27-21,37-10-181,0-1 1,0-1-1,-17 0 185,40-4-76,-1 0-120,1 1 0,0-1 0,0 0 0,0 0 0,-1 0 0,1-1 0,0 0 0,0 1 0,0-2 0,-1 1 196,4 0-95,0 1 1,0-1-1,0 0 0,0 1 0,0-1 0,0 0 1,0 0-1,1 0 0,-1 1 0,0-1 0,1 0 1,-1 0-1,0 0 0,1-1 0,-1 1 0,1 0 95,-1-2-200,0 0 0,0 0 0,1 0 0,0 0 0,-1 0 0,1 0 0,0-1 0,0 1 0,1 0 200,2-18-1266,1 0 0,2 1 0,2-6 1266,-8 25-17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49.723"/>
    </inkml:context>
    <inkml:brush xml:id="br0">
      <inkml:brushProperty name="width" value="0.35" units="cm"/>
      <inkml:brushProperty name="height" value="0.35" units="cm"/>
      <inkml:brushProperty name="color" value="#E71224"/>
    </inkml:brush>
  </inkml:definitions>
  <inkml:trace contextRef="#ctx0" brushRef="#br0">26 229 1000,'-1'-24'4148,"-4"-11"-2883,4 33-1123,0-3 71,0-1 1,0 1-1,1-1 1,0 1-1,0-1 1,0 1-1,0-1 1,1 1-1,0-1 1,0 1-1,0 0 1,1-1-1,0 1 1,0 0-1,0 0 1,1-1-214,1 1 43,1 1 1,-1-1-1,1 1 0,-1 0 1,1 0-1,1 0 0,-1 0 1,0 1-1,1 0 1,0 0-1,-1 1 0,1 0 1,0 0-1,0 0 1,0 0-1,6 0-43,34-7 49,23-1-49,-62 9 7,-1 0-1,1 1 1,0 0-1,-1 1 1,1-1-1,-1 1 1,1 0-1,-1 1 1,0 0-1,0 0 1,1 0-1,-1 1 1,0 0-1,-1 0 1,1 0-1,-1 1 1,1 0-1,0 1-6,11 6 22,-3-2-26,-1 0 0,0 1 0,0 1 0,-1 0 0,0 0 0,-1 1 0,-1 0-1,0 1 1,0 1 0,-1-1 0,-1 2 0,-1-1 0,0 1 0,0 0 0,-2 0 0,0 1 0,0-1 0,-2 1 0,0 0 0,0 6 4,-2 14-13,-1 1 1,-2 0 0,-2-1-1,-2 7 13,4-28-1,-10 53-16,-16 50 17,4-23-3,9-36 3,-2-2 0,-3 0-1,-3-1 1,-2-1 0,-2-1 0,-2-2 0,-30 38 0,20-29-13,25-37 19,-1 0-1,-2-1 0,0-1 0,-1-1 0,-15 13-5,32-33-1,0 0 0,0-1 1,0 1-1,0 0 0,0-1 0,0 1 1,0-1-1,-1 1 0,1-1 0,0 0 0,0 1 1,-1-1-1,1 0 0,0 0 0,0 0 1,-1 0-1,1 0 0,0 0 0,-1-1 0,1 1 1,-3-1-13,1 0-1,-1 0 0,1 0 0,-1-1 1,1 1-1,0-1 0,-3-2 14,0 0 1,1 0 0,-1-1 1,1 1-1,0-1 0,1 0 0,-1 0 0,1-1 0,-2-2-1,5 6 7,-1-1-1,1 0 1,0 1 0,0-1-1,0 0 1,0 0-1,0 0 1,1 1 0,-1-1-1,1 0 1,0 0-1,0 0 1,0 0 0,0 0-1,0 0 1,1 0-1,-1 0 1,1-1-7,5-10 1,-1 0 0,2 0 0,0 0-1,1 0 0,-4 6-2,25-41-2,43-83-24,-61 108 21,0 2 17,-1 1 1,7-7-11,-15 24-1,0 0 0,1 0 0,0 0 1,0 1-1,0-1 0,0 1 0,1 0 0,-1 0 1,1 0-1,0 0 0,0 1 0,0-1 1,0 1-1,2-1 1,-3 3-7,0-1 0,0 1 0,0-1 1,-1 1-1,1 0 0,0 0 0,0 1 0,0-1 0,0 0 1,-1 1-1,1 0 0,0 0 0,0 0 0,-1 0 0,1 0 0,1 1 7,6 4-17,0 1 0,0-1 0,4 6 17,1-1 16,18 16 239,-1 0 1,-1 2 0,-1 2 0,10 14-256,97 136 553,-136-180-556,8 11-48,0 0 0,1 0-1,1-1 1,0 0 0,1-1-1,0 0 1,0-1 0,7 4 51,-10-8-408,0-1 0,1 1-1,-1-1 1,1-1 0,0 0 0,0 0 0,0-1 0,0 0 0,0-1 0,1 0 0,-1-1-1,9 0 409,-5-2-982,0 0-1,0-1 0,1-1 983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50.929"/>
    </inkml:context>
    <inkml:brush xml:id="br0">
      <inkml:brushProperty name="width" value="0.35" units="cm"/>
      <inkml:brushProperty name="height" value="0.35" units="cm"/>
      <inkml:brushProperty name="color" value="#E71224"/>
    </inkml:brush>
  </inkml:definitions>
  <inkml:trace contextRef="#ctx0" brushRef="#br0">829 239 824,'2'-3'59,"3"-1"136,-1 0-1,0-1 1,0 1 0,0-1 0,-1 0 0,0 0 0,2-4-195,-4 8 41,-1-1 1,1 1 0,-1 0 0,0-1-1,1 1 1,-1-1 0,0 1 0,0-1-1,0 1 1,0-1 0,-1 1 0,1-1-1,0 1 1,-1-1 0,1 1 0,-1 0-1,1-1 1,-1 1 0,1 0 0,-1-1-1,0 1 1,0 0 0,0 0 0,0-1-1,0 1 1,0 0 0,0 0 0,0 0-1,0 0 1,0 1 0,-1-1 0,1 0-1,0 0 1,-1 0-42,-31-16 554,-1 0 0,0 3 0,0 1 1,-26-6-555,-164-41 2810,215 57-2718,0 1 0,0 0 0,-1 1 1,1 0-1,0 0 0,-1 1 1,-8 0-93,12 1 18,0 0 0,1 0 1,-1 0-1,1 1 0,0 0 1,-1 0-1,1 0 0,0 1 1,0-1-1,0 1 0,1 0 1,-1 1-1,1-1 0,-2 2-18,-11 14-2,0 0 0,1 0 0,2 1 1,-1 1-1,-8 20 2,-5 12-29,-17 50 29,21-42 19,2 2 0,4 0 0,-4 26-19,21-85 34,0 0 1,1 0-1,-1 1 0,1-1 1,0 1-1,0-1 1,0 0-1,0 1 0,1-1 1,0 0-1,0 1 0,0-1 1,1 0-1,-1 0 0,2 3-34,0-3 77,0-1-1,-1 1 1,1-1-1,0 0 0,1 0 1,-1-1-1,0 1 1,1-1-1,-1 1 1,1-1-1,0 0 0,0-1 1,0 1-1,0 0 1,3-1-77,72 22 709,-55-18-638,-1 1 1,-1 1-1,0 1 1,0 1-1,0 1 0,5 4-71,-1 3-1,-1 1 0,-1 2-1,-1 0 1,0 1 0,-2 1-1,17 23 2,18 32-119,28 50 119,-71-106-6,38 61-76,17 39 82,-55-96-16,-2 1-1,0 0 1,-2 1 0,-1 0 0,-1 0-1,-1 1 1,0 13 16,-5-27-15,-2 0 0,1 0 0,-2 0 0,0-1 0,0 1 0,-2 0 0,0-1 0,0 1 0,-1-1 0,0 0 0,-1-1 0,-1 0 0,0 0-1,-1 0 1,0 0 0,-5 3 15,-5 7-14,-2-1-1,0-2 1,-1 0-1,-1-1 0,-1-1 1,0-1-1,-16 7 15,26-15 2,-1-1 0,0-1 0,0 0 0,-1-1 0,1-1 0,-1 0 0,0-1-1,0-1 1,-1 0 0,1-1 0,0-1 0,-1 0 0,-7-2-2,10 1 18,0-2 1,0 0-1,1 0 0,-1-1 1,1-1-1,0 0 1,0 0-1,1-1 0,-1-1 1,1 0-1,1 0 0,-1-1 1,2-1-1,-1 0 1,1 0-1,-3-4-18,4 3 28,-1 0-1,2 0 1,-1-1-1,2 0 1,-1-1 0,2 0-1,-1 0 1,2 0 0,-1 0-1,2-1 1,-1 1 0,2-1-1,0 0 1,0 0 0,2 0-1,-1 0 1,2 0-1,-1 0 1,2 0 0,0 0-1,0 0 1,3-5-28,5-11 55,2 1 0,0 1 0,2 0 0,1 1 0,6-6-55,13-26 72,4-11-24,-3-1 1,5-23-49,0-17-17,15-40-43,-41 117 39,2 1 0,1 0 0,9-12 21,-15 30-40,0 0-1,1 1 1,1 0 0,0 0 0,0 2-1,1-1 1,1 2 0,0 0-1,0 1 1,1 0 0,0 1-1,1 1 1,4-1 40,-11 5-39,-1-1 1,0 0-1,0-1 0,0 0 1,-1 0-1,0-1 0,0 0 1,2-2 38,-6 4-18,0 0 0,0 0 0,-1-1-1,0 1 1,1-1 0,-2 1 0,1-1 0,-1 0 0,1 0 0,-1 0 0,-1-1 0,1 1 0,-1 0-1,0-1 1,0 1 0,0-2 18,0-9-36,-1-1 1,0 0-1,-1 1 0,0 0 0,-3-7 36,4 19-11,-1-1 0,0 1 0,0 0 0,0 0 0,0 0 0,-1 0 0,0 0-1,0 0 1,0 1 0,0-1 0,0 0 0,-1 1 0,0 0 0,0 0-1,0 0 1,0 0 0,0 0 0,0 0 0,-1 1 0,1-1 0,-1 1 0,0 0-1,-1 0 12,1 1-116,-1 0 0,1 1-1,0 0 1,-1 0-1,1 0 1,-1 1 0,1-1-1,0 1 1,-1 0-1,1 0 1,0 1 0,0-1-1,0 1 1,0 0-1,0 0 1,0 0-1,0 1 1,-2 1 116,-12 6-609,-59 28-1340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52.847"/>
    </inkml:context>
    <inkml:brush xml:id="br0">
      <inkml:brushProperty name="width" value="0.35" units="cm"/>
      <inkml:brushProperty name="height" value="0.35" units="cm"/>
      <inkml:brushProperty name="color" value="#E71224"/>
    </inkml:brush>
  </inkml:definitions>
  <inkml:trace contextRef="#ctx0" brushRef="#br0">52 230 3281,'0'-5'201,"0"0"0,0 0 0,-1 0 0,0 0 0,0 0 1,0 0-1,0 0 0,-1 0 0,0 0 0,0 0 0,-1-1-201,2 4 61,0 0 0,0 0 0,0 0 0,1 0-1,-1 0 1,1 0 0,-1 0 0,1-1 0,0 1 0,0 0 0,0 0-1,0 0 1,0 0 0,1 0 0,-1-1 0,1 1 0,-1 0 0,1 0-1,0 0 1,-1 0 0,1 0 0,0 0 0,1 0 0,-1 0-61,2-2 110,0 1 0,0-1 1,0 1-1,1-1 1,-1 1-1,1 0 0,0 1 1,0-1-1,0 1 1,3-2-111,50-20 241,61-16-25,-105 36-202,1 0 1,0 1-1,0 1 0,0 0 0,0 1 0,0 0 1,1 1-1,-1 1 0,0 0 0,0 1 0,0 0 1,0 1-1,-1 1 0,1 0 0,-1 1 0,0 1 1,0 0-1,0 0 0,-1 1 0,0 1 0,0 0 1,-1 1-1,0 0 0,-1 1 0,2 1-14,6 9-15,-2 0 0,0 1 0,-1 1 0,-1 0-1,-1 1 1,-1 0 0,-2 1 0,0 1 0,-1-1 0,-1 2 0,-2-1 0,3 19 15,-5-11-16,-2 0 1,0 1 0,-3-1 0,0 1 0,-3-1 0,-2 9 15,-1-2-12,-2-1 0,-1 0 0,-2-1 0,-2 0 0,-3 2 12,5-15-5,0 0 0,-2-1 0,0 0 0,-2-2 0,-1 1 0,0-2 0,-2 0 0,0-2 0,-1 0 0,-2-1 0,1-1 1,-2-1-1,0 0 0,-1-2 0,0-1 0,-1-1 0,-22 7 5,36-16 5,-1 1 1,1-1-1,0-1 1,-1 0-1,1-1 1,-1 0-1,0-1 1,1 0-1,-1-1 1,1 0-1,-1-1 1,-5-1-6,9 1 3,0-1 1,0 0-1,0-1 1,0 1 0,1-2-1,0 1 1,-1-1-1,1 0 1,1 0-1,-1-1 1,1 0-1,0 0 1,0 0-1,1-1 1,0 0-1,-3-5-2,2 2-1,1 0 0,0 0 0,0 0 0,1 0 1,1-1-1,0 0 0,0 1 0,1-1 0,0 0 1,1 0-1,0-1 0,1 7 4,0 1 0,0-1 0,1 1 0,-1-1 0,1 1 0,0-1 0,0 1 0,1-1 0,-1 1-1,1 0 1,0 0 0,0 0 0,0 0 0,1 0 0,-1 0 0,1 1 0,0-1 0,0 1 0,0 0 0,1 0 0,-1 0 0,1 0 0,-1 0 0,1 1 0,0 0 0,0-1 0,0 1 0,1 1-4,8-4 8,1 0 0,1 2 0,-1-1 0,0 2 0,1 0 0,3 1-8,31-1 13,15 3-13,-37 1-10,-1 2 0,1 1 0,-1 1-1,0 2 1,0 0 0,19 10 10,-18-5-21,0 1-1,-1 1 1,0 2 0,-2 0-1,0 2 1,2 2 21,35 37 39,25 32-39,-80-84 9,54 63-683,25 41 674,-67-85-820,12 13-455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7:53.826"/>
    </inkml:context>
    <inkml:brush xml:id="br0">
      <inkml:brushProperty name="width" value="0.35" units="cm"/>
      <inkml:brushProperty name="height" value="0.35" units="cm"/>
      <inkml:brushProperty name="color" value="#E71224"/>
    </inkml:brush>
  </inkml:definitions>
  <inkml:trace contextRef="#ctx0" brushRef="#br0">800 396 3257,'-6'-14'236,"0"1"1,0 0-1,-1 1 0,-1 0 1,0 0-1,-1 1 1,0 0-1,-1 0 0,0 1 1,0 0-1,-8-5-236,-14-13-86,-21-19-105,-49-32 191,0 11 664,94 63-437,0 0 0,0 0-1,0 1 1,-7-2-227,12 5 95,0 0-1,1 0 1,-1 1-1,0-1 1,0 1-1,0 0 1,0-1-1,0 1 1,0 1-1,0-1 1,0 0-1,-2 1-94,1 0 74,1 1 1,-1-1-1,1 1 1,-1 0-1,1 0 1,0 0-1,0 0 0,0 0 1,0 1-1,0-1 1,0 2-75,-7 6-10,2 1 0,-1-1 0,1 2 1,0 2 9,-71 120 0,62-106 0,2 1 0,1 1 0,2 1 0,0 0 0,-1 14 0,10-36 1,-20 59 11,8-23 26,-7 32-38,19-62 14,0 1 0,1 0-1,1-1 1,0 1 0,1 0 0,1 0 0,1 1-14,0 1 82,2-1 1,0 1-1,0-1 0,8 16-82,-9-26 86,0 0 0,1 0-1,-1 0 1,2-1 0,-1 1-1,1-1 1,0 0 0,0 0-1,1-1 1,-1 0 0,1 0-1,4 2-85,40 26 468,-6-4-426,0 1 0,3 7-42,4 7-47,-2 3 0,-2 1-1,-2 3 1,30 45 47,-54-66-19,-1 0 0,-2 2 0,-1 0 1,-2 1-1,-1 1 0,-2 0 0,-1 0 0,-1 1 1,3 30 18,-11-50-26,-1 1 1,0-1 0,-1 1-1,0-1 1,-1 1 0,-1-1-1,-1 0 1,0 0 0,-2 4 25,3-13-13,0 0 1,0-1-1,0 0 1,-1 1-1,0-1 1,0 0-1,0 0 1,-1-1-1,1 1 1,-1-1-1,0 0 1,-1 0-1,1 0 1,-1 0-1,1-1 0,-1 0 1,0 0-1,0 0 1,-1 0-1,1-1 1,0 0-1,-1 0 1,0 0-1,1-1 1,-1 0-1,0 0 13,-8 0-12,1 0-1,-1-1 0,1-1 1,-1 0-1,1-1 1,-1-1-1,-4-1 13,-8-3 6,2-1-1,-1-1 0,-5-4-5,22 10 5,1-1 0,-1 0-1,1 0 1,0 0 0,0-1-1,1 0 1,-1 0 0,1-1-1,0 0 1,1 0 0,-1 0-1,1 0 1,0-1 0,1 0 0,0 0-1,0-1 1,0 1 0,1-1-1,0 1 1,1-1 0,-1 0-1,1 0 1,1 0 0,0-1-1,0 1 1,1 0 0,0 0-1,0-1 1,1-2-5,1-9 26,0 0 1,2 0-1,0 0 0,1 1 0,1 0 1,1 0-1,9-17-26,-3 10 35,1 1 0,1 0 0,1 2 0,1-1 0,7-5-35,12-14 9,-2 0 1,-2-3 0,-2 0-1,-3-2 1,-1-1-1,4-14-9,86-248-5,-101 269 64,1 2 1,2 0-1,1 1 0,3 0 1,1 2-1,23-28-59,12 2 196,-44 51-168,-1-2 0,0 0 0,-1 0-1,-1-1 1,0-1 0,-1 0 0,8-16-28,-16 29-8,-1-1-1,0 0 1,0 1 0,0-1 0,0 0-1,-1 0 1,1 0 0,-1 1 0,0-1 0,0 0-1,-1 0 1,1 0 0,-1 0 0,0 1 0,0-1-1,0 0 1,0 1 0,0-1 0,-1 0-1,0 1 1,0 0 0,0-1 0,0 1 0,0 0-1,-1 0 9,-2-2-33,0 0 0,-1 0 0,1 1 0,-1 0 0,0 0 0,0 0-1,0 1 1,-1 0 0,1 0 0,-1 1 0,0-1 0,0 1 0,-4 0 33,-33-5-1210,-1 2 1,-19 2 1209,43 2-483,-85-6-1594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8:08.441"/>
    </inkml:context>
    <inkml:brush xml:id="br0">
      <inkml:brushProperty name="width" value="0.35" units="cm"/>
      <inkml:brushProperty name="height" value="0.35" units="cm"/>
      <inkml:brushProperty name="color" value="#E71224"/>
    </inkml:brush>
  </inkml:definitions>
  <inkml:trace contextRef="#ctx0" brushRef="#br0">94 16 2024,'0'-1'114,"-1"1"0,1 0 0,-1-1 0,1 1 0,-1-1 0,1 1 0,-1-1 0,1 0 0,0 1 0,-1-1 0,1 1 0,0-1 0,-1 0 0,1 1 0,0-1 0,0 1 0,0-1 0,0 0 0,0 1 0,-1-1 0,1 0 0,0 0-114,1 1 21,-1-1 0,1 1 0,-1 0 0,1 0 0,-1 0 0,0 0 0,1 0 0,-1 0 0,1 0 0,-1 0 0,1 0 0,-1 0 0,0 0 0,1 0 0,-1 0 0,1 0 0,-1 0 0,1 0 0,-1 0 0,0 0 0,1 0 0,-1 1 0,1-1 0,-1 0 0,0 0 0,1 1 0,-1-1 0,0 0 0,1 1 0,-1-1 0,0 0 0,1 1 0,-1-1 0,0 1-21,4 2 132,-1 0 0,0 1 0,1 0 0,-2 0 0,1 0 0,0 0-1,-1 0 1,0 0 0,0 1 0,0-1 0,0 1 0,0 2-132,2 3 38,4 14 4,0 1 1,-1 0-1,-2 1 1,0-1-1,-2 1 0,0 25-42,-3-45 7,1 12 12,-1 0-1,-1 1 1,0-1 0,-2 0-1,0 1 1,-3 7-19,-1 2 16,-43 184 94,45-188-92,-5 25 367,2 1 0,0 26-385,6-62 208,2 0 0,0-1 0,0 1 0,2 0 0,-1 0 0,2-1 0,2 11-208,-4-22 115,-1-2-31,0 0-14,0 0-10,0 0 0,0-1-27,0 0 0,0 0-1,0 0 1,0 0 0,0 0 0,1 0-1,-1 0 1,0 0 0,1 0-1,-1 0 1,0 0 0,1 1-1,-1-1 1,1 0 0,-1 0-1,1 0 1,0 1 0,-1-1-1,1 0 1,0 1-33,2-2 25,0 1 0,0 0 0,0-1 0,0 2 0,0-1 0,0 0 1,0 0-1,0 1 0,1 0 0,-1 0 0,0 0 0,2 0-25,39 6 31,-16-1-20,0 2 0,18 8-11,-13-4 5,-26-10-9,-1 1 0,1 1 1,-1-1-1,1 1 0,-1 0 1,0 1-1,0-1 0,-1 1 1,1 0-1,-1 1 0,0-1 1,0 1-1,0 0 0,1 2 4,0 3-17,0 0 0,-1 0-1,0 0 1,-1 0 0,0 1-1,1 8 18,-3-16-2,1 10-5,0 1 0,-1-1-1,0 0 1,-1 1-1,0-1 1,-1 1 0,0-1-1,-2 0 1,1 1-1,-2-1 1,0 3 7,1-7-4,0-1-1,-1 1 1,0-1-1,-1 0 1,1 0 0,-1 0-1,-1 0 1,0-1-1,0 0 1,0 0 0,-1 0-1,0 0 1,0-1-1,-1 0 1,1 0 0,-1-1-1,-6 4 5,-49 22-101,-36 11 101,56-25-45,31-12-290,0-1 1,-1-1-1,1 0 1,-1 0 0,1-1-1,-1 0 1,0-1-1,-6-1 335,-22-5-1867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8:09.113"/>
    </inkml:context>
    <inkml:brush xml:id="br0">
      <inkml:brushProperty name="width" value="0.35" units="cm"/>
      <inkml:brushProperty name="height" value="0.35" units="cm"/>
      <inkml:brushProperty name="color" value="#E71224"/>
    </inkml:brush>
  </inkml:definitions>
  <inkml:trace contextRef="#ctx0" brushRef="#br0">0 0 448,'3'0'460,"0"1"-1,-1-1 1,1 1 0,0-1-1,0 1 1,-1 0-1,1 0 1,-1 0 0,1 0-1,-1 0 1,1 1-1,-1-1 1,2 2-460,29 28 2764,-26-23-2485,1-1-1,0 1 1,1-2-1,0 2-278,52 25 439,-28-17-274,1-2 0,20 5-165,-48-17 20,0-1 0,0 0-1,0 0 1,0 0 0,1-1-1,-1 0 1,0 0 0,0 0 0,0-1-1,0 0 1,0 0 0,0-1-1,0 1 1,0-1 0,-1-1-1,1 1 1,0-1-20,18-7 44,32-8-617,0 2 1,58-9 572,-100 23-520,0 0 0,0 1 0,0 1 0,11 1 520,7 3-2247,30 9 2247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8:09.966"/>
    </inkml:context>
    <inkml:brush xml:id="br0">
      <inkml:brushProperty name="width" value="0.35" units="cm"/>
      <inkml:brushProperty name="height" value="0.35" units="cm"/>
      <inkml:brushProperty name="color" value="#E71224"/>
    </inkml:brush>
  </inkml:definitions>
  <inkml:trace contextRef="#ctx0" brushRef="#br0">618 1 3537,'2'1'138,"0"1"0,1-1 0,-1 1 0,0-1 0,0 1 0,0 0 0,0 0 0,0 0 0,-1 0 0,1 0 1,0 1-1,-1-1 0,0 0 0,1 1 0,-1-1 0,0 1 0,0 0-138,-1-2-9,0 1-1,0-1 1,0 0 0,0 0-1,-1 0 1,1 1 0,0-1-1,-1 0 1,1 0 0,-1 0-1,1 0 1,-1 0 0,1 1-1,-1-1 1,0 0 0,1 0 0,-1-1-1,-1 2 10,-2 5-12,-2 5 332,0-1 0,-1 1 0,0-1-1,0-1 1,-1 1 0,-1-1 0,0-1 0,0 0 0,-1 0 0,0 0 0,0-1-1,-1-1 1,0 0 0,-3 1-320,-59 31-21,-40 25 1,105-60 18,0 1 0,0 0 1,0 0-1,1 1 0,0 0 1,0 0-1,1 1 0,0 0 0,-5 7 2,-1 1-2,1-2 6,1 0 0,0 1 0,1 0 0,1 0 0,0 1 0,1 0-1,1 0 1,-5 15-4,-50 133 64,26-75-13,22-60-1,1 1 0,2 1 1,-2 13-51,10-34 13,1 1 1,0-1 0,1 1 0,0 0 0,1-1 0,-1 1 0,2-1 0,0 4-14,3 9 9,1 0 1,9 20-10,-9-27-79,1 0 0,0-1 0,1 0 0,0 0-1,2-1 1,-1 0 0,4 3 79,4 1-353,0 0 1,0-2-1,1 0 0,1-1 0,2 0 353,50 29-958,1-2-1,3-4 0,12 2 959,-73-32 147,1-2 1,-1 0-1,1 0 1,0-2-1,1 0 1,-1 0 0,0-1-1,3-1-147,-16-1 53,0 0 1,0 0-1,-1 0 0,1 0 0,0-1 1,-1 1-1,1 0 0,0-1 0,0 0 1,-1 1-1,1-1 0,-1 0 0,1 0 1,-1 0-1,1 0 0,-1 0 0,1 0 1,-1 0-1,0 0 0,0 0 0,1-1 1,-1 1-1,0-1-53,0 0 40,0-1 1,0 1-1,-1-1 1,1 1-1,-1 0 1,1-1-1,-1 1 1,0-1-1,0 1 0,0-1 1,0 1-1,0-1 1,-1 1-1,0-3-40,-2-6 21,0 0 0,-2-1 0,1 1 0,-1 1 0,-1-1-1,0 0-20,-7-10 0,-1 1 0,-1 0-1,-1 1 1,-1 0-1,0 1 1,-1 1-1,-1 1 1,-17-11 0,9 9-334,-1 1 0,-1 2-1,0 1 1,-1 0 0,-1 3 0,-21-6 334,-6 0-1427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8:10.923"/>
    </inkml:context>
    <inkml:brush xml:id="br0">
      <inkml:brushProperty name="width" value="0.35" units="cm"/>
      <inkml:brushProperty name="height" value="0.35" units="cm"/>
      <inkml:brushProperty name="color" value="#E71224"/>
    </inkml:brush>
  </inkml:definitions>
  <inkml:trace contextRef="#ctx0" brushRef="#br0">286 0 5929,'1'1'163,"6"0"1107,-9 0-509,0-1-863,0 0 1,0 1-1,1-1 1,-1 0 0,0 1-1,1-1 1,-1 1-1,0 0 1,1-1-1,-1 1 1,1 0 0,-1 0-1,1 0 1,-1 0-1,1 0 1,-1 1 101,-2 4-44,1-1 1,0 1-1,0 0 0,0 0 1,1 0-1,0 0 0,0 1 0,1-1 1,-1 0-1,1 5 44,-6 18 160,-21 104 542,16-79-207,-20 106 838,23-109-1188,-10 59 116,3 18-261,15-111 6,-2 10 27,1 0 1,1 0-1,1 0 0,2 1 0,1-1 1,4 18-34,-1-30 73,-6-15-68,0 0 0,0-1 1,0 1-1,0 0 0,0 0 0,0 0 1,0 0-1,0 0 0,0 0 1,1 0-1,-1-1 0,0 1 0,0 0 1,0 0-1,0 0 0,0 0 0,0 0 1,0 0-1,0 0 0,1 0 1,-1 0-1,0 0 0,0 0 0,0 0 1,0 0-1,0 0 0,0 0 1,0 0-1,1 0 0,-1 0 0,0 0 1,0 0-1,0 0 0,0 0 0,0 0 1,0 0-1,1 0 0,-1 0 1,0 0-1,0 0 0,0 0 0,0 0 1,0 0-6,1-1 12,-1 0 1,0-1-1,1 1 1,-1 0-1,1 0 1,0 0-1,-1 0 0,1 0 1,0 0-1,-1 0 1,1 0-1,0 0 1,0 0-1,0 0 1,0 0-1,0 1 1,0-1-1,0 0 1,1 0-13,26-11 108,-14 8-88,0 1 1,0 1-1,0 0 0,0 1 0,2 1-20,94-3 23,-102 3-25,0 1 0,1 0 1,-1 1-1,0 0 0,0 0 0,0 0 0,0 1 1,0 0-1,-1 1 0,1 0 0,-1 0 0,0 1 0,0-1 1,-1 1-1,1 1 2,21 14-17,-23-17 13,13 10-7,-17-12 10,-1-1 0,1 1 0,-1-1 0,1 1 0,-1-1-1,1 1 1,-1 0 0,0-1 0,1 1 0,-1-1 0,0 1 0,0 0 0,1-1 0,-1 1 0,0 0 0,0-1 0,0 1-1,0 0 1,0-1 0,0 1 0,0 0 0,0 0 0,0-1 0,0 1 0,0 0 0,0-1 0,-1 1 0,1 0-1,0 0 2,-28 15-140,-43 52 48,-43 33 75,102-91 3,-1 1 0,0-2 0,-1 0 1,0 0-1,0-2 0,0 0 0,-1 0 0,0-1 0,-14 3 14,25-8-16,-19 6-965,-1-2 1,0 0-1,0-2 1,-13 0 980,-9 1-2426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1:47.233"/>
    </inkml:context>
    <inkml:brush xml:id="br0">
      <inkml:brushProperty name="width" value="0.10583" units="cm"/>
      <inkml:brushProperty name="height" value="0.10583" units="cm"/>
      <inkml:brushProperty name="color" value="#E71224"/>
    </inkml:brush>
  </inkml:definitions>
  <inkml:trace contextRef="#ctx0" brushRef="#br0">1888 1023 584,'3'-8'32,"0"1"-1,-1-1 1,1 0 0,-2 0-1,1 0 1,-1 0-1,0 0 1,-1 0 0,1 0-1,-2 0 1,1-1-1,-2-2-31,-3-13 31,-1 1 0,-1 0 0,-7-15-31,13 34 3,-53-157 631,-18-49 2687,66 196-3173,-2 0-1,1 0 0,-2 1 0,0 0 0,0 1 1,-1 0-1,-1 0 0,0 1 0,-1 0 1,0 1-1,0 1 0,-1 0 0,0 0 0,-6-1-147,-24-13 8,-1 3 0,-2 1 0,-41-11-8,-65-15 10,55 17 161,-67-29-171,147 49 48,0 2-1,-1 0 0,1 1 1,-1 0-1,-1 2 0,1 0-47,12 2 23,0 1 0,0 0 0,-1 0-1,1 1 1,0-1 0,0 1 0,0 0-1,0 1 1,0 0 0,0 0-1,1 0 1,-1 1 0,0-1 0,1 1-1,0 1 1,0-1 0,0 1 0,0 0-1,-3 4-22,-7 9 103,2 0 0,1 1 0,0 1 0,1 0 0,1 1 0,-2 8-103,-4 4 120,-17 28 233,-25 33-353,-7 11 86,61-96-79,-2 0 0,1-1 1,-1 1-1,0-1 1,0-1-1,-1 1 0,0-1 1,0 0-1,-6 4-7,-3 0 7,-2-1-1,1 0 0,-1-1 1,-1-1-7,9-3-3,0 0 0,1 1 1,-1 0-1,1 1 0,0-1 1,1 2-1,-1-1 1,-6 8 2,10-9 0,1 0 0,0 1 1,1-1-1,-1 1 0,1-1 1,0 1-1,0 0 0,1 0 1,0 0-1,0 1 0,0-1 1,1 0-1,0 1 0,0-1 1,1 2-1,0-1 5,-1 0 0,0 1 0,0-1 0,-1 0 0,1 0 1,-2 0-1,1-1 0,-2 5-5,-3-3 68,0 1-1,-1-1 1,0-1-1,0 1 1,-1-1-1,-3 1-67,-27 25 318,35-29-259,-1 1 1,1 0-1,0 0 0,1 0 1,-1 0-1,1 0 1,0 1-1,0-1 1,0 1-1,1 0 0,0 0 1,0 0-1,1 0 1,0 0-1,0 0 1,0 0-1,1 1 0,-1 1-59,-5 83 159,5 6-134,2-74-13,1 1 0,0-1 0,2 0 0,1 0 0,1-1-1,4 11-11,11 48 89,-9-3-90,-5-28-47,8 26 48,-11-61 4,1 0 0,0 1 0,1-2 0,0 1 0,2-1 0,7 12-4,24 29 21,2-2 0,3-2 0,2-2 0,41 34-21,-48-51 125,2-2-1,18 8-124,-12-7 169,31 27-169,-36-26 26,27 15-26,-23-16 158,24 22-158,4 6 150,2-2 1,2-4 0,12 1-151,-20-10 24,-3 2 0,-1 4 0,-3 2 0,-2 3 0,36 43-24,-36-39 73,68 51-73,-14-14 47,-33-18-31,-50-45 17,1-3 0,1 0 0,2-2 0,19 10-33,35 14 150,-26-16-40,-2 2 1,51 43-111,-9 12 68,-4 5 0,21 34-68,-101-111 4,5 3 14,1-1 0,2-1 0,0-1 1,0-2-1,9 3-18,6 5 51,30 25-51,-66-46 2,35 28 14,1-1 1,2-2-1,16 7-16,4 0 256,24 22-256,25 15 105,30 16-85,106 63 140,-204-126-101,-2 2 0,0 1 0,15 18-59,113 111 33,-100-90 41,5 6 137,-28-26-52,1-3 0,22 13-159,-17-19 40,-3 3 1,-1 2 0,24 30-41,-50-53 13,1 0 1,1-2-1,1-1 0,1-1 0,28 14-13,-41-24 8,368 210 254,69 15-57,-132-74 24,-223-108-146,65 35 48,140 99-131,-122-49 45,-1-1-18,-117-96-17,1-2 0,26 8-10,-2-1 11,128 59 36,-79-22-40,-10-6-4,-45-31-2,-3 2 0,-1 4-1,-3 3 1,49 48-1,-13 3-3,36 32-11,16 3 14,-141-123-1,215 178-8,-179-143 5,-3 3 0,45 58 4,-60-62-2,2-2 0,2-2 0,2-2 0,2-2 0,29 19 2,-40-36 0,-1 3 1,-1 0 0,-1 3-1,-2 1 1,-2 1 0,12 18-1,-19-20-2,2-1 1,1-2 0,1 0-1,13 10 2,277 248-5,-229-198 0,-49-47 2,2-2-1,40 30 4,-60-55 0,43 31-1,-3 2-1,-1 3 1,20 26 1,-10-6-2,2-4 1,3-2-1,83 53 2,-48-36-3,-1 6 3,8 16-22,-62-53 25,2-2 0,20 10-3,-22-22 13,19 14 14,12 14-27,86 64 10,-146-110-9,118 75 3,-20-14-2,-42-21-1,-2 2-1,-2 5 0,-4 2 1,0 7-1,-49-47-2,104 107-7,-103-111 11,1-2 0,0 0 0,2-2 0,12 6-2,27 11 3,26 7-3,-26-12-10,14 12 10,-46-24-2,149 92-42,-36-23 11,-46-26 64,35 11-31,-57-29-15,-2 3 0,-3 4 0,29 26 15,-19-14-9,5 0 44,97 50-35,-120-78 14,2-3 0,1-3 0,21 3-14,-24-8-30,-2 4 1,43 25 29,-45-21 10,2-3 0,31 8-10,-89-35 3,0 0-1,0-1 0,1 0 0,-1 0 0,0-1 0,1-1 0,0 1 0,-1-1 0,1 0 0,-1-1 0,1 0 0,-1-1 1,0 0-1,1 0 0,-1 0 0,6-3-2,136-62 5,-72 31-4,6 1-1,-76 33-7,1-2 0,-1 1 0,0-1 0,0 0 0,-1-1 0,1 0 0,-1 0 0,0 0 0,0-1 0,-1 0 0,1-1-1,-1 0 1,-1 1 0,1-2 0,-1 1 0,0-1 7,46-65-52,-25 38 29,-2-1-1,16-33 24,-35 57-14,0 0 0,-1 0 0,-1-1-1,0 0 1,-1 0 0,0 0 0,-1 0-1,0-2 15,0-34-128,-4-24 128,2 57-12,-2-44-28,0-12-18,-2 0-1,-4 0 1,-13-47 58,13 91-26,-1 1 0,-2 0 0,-1 0 0,-4-5 26,-1-1 8,2-1 0,-3-13-8,5 11-1,-1 2 1,-1-1-1,-3 2 1,-18-27 0,-2 6-42,-2 2 1,-18-16 41,-101-115-17,-81-86 26,181 209-15,-3 3-1,-2 2 1,-21-11 6,-324-189-24,355 223 28,11 6 7,1-1 1,1-3-1,1-2 0,-28-28-11,2-9 56,3-3 0,-28-43-56,-43-56 54,-8 7 0,-47-34-54,154 164-2,-2 2-1,-1 1 0,-35-20 3,-17-4 23,-25-8-23,-40-7 3,107 51-9,1-2 0,1-3 1,1-1-1,-3-6 6,-53-42 7,12 8-14,-77-42 7,-291-177-40,366 228 42,-1 4 1,-19-3-3,-121-68 2,192 100-3,-2 2 0,0 1 0,-2 2 1,-136-43-4,54 19 3,73 19 2,2-1 0,0-4 0,2-1 0,-25-21-1,-1 1 1,-318-207 3,262 178-36,80 50 35,2-2-1,2-3 1,-36-30-3,25 15 15,26 21-8,1-1 0,-6-8-7,32 30-1,-13-15-6,-2 0 0,0 2 1,-2 0-1,-11-7 7,-18-3-3,-2 1 0,-3 2 3,-39-19 16,72 30-10,0-1 0,1-1 0,0-1 0,2-1 0,-17-19-6,12 13 0,-164-145-13,-40-16 13,221 179 0,-123-93 2,42 33-24,-74-73 22,61 41-3,-3 5 1,-96-64 2,126 108 5,-45-21-5,70 41 6,-10-12-6,-2 0-3,-275-190-1,275 182 9,3-2 0,1-4 1,4-1-1,-2-8-5,-78-81-6,78 86 4,-147-145 3,182 184-1,-50-43 3,-3 3-1,-3 4 0,-47-26-2,-113-81-1,193 132 7,2-2 0,-6-10-6,9 9 8,-48-48-17,4-3 0,-9-20 9,13 15-4,10 21 4,-2 4 0,-4 3 0,-32-20 0,1 2 0,44 32 0,-74-62 2,115 89 1,1-1 0,-9-13-3,10 12 1,-1 1 1,-4-4-2,-51-36-9,-3 2 0,-3 5 0,-45-23 9,56 38-10,27 16 2,2-1 1,-9-9 7,-3-8 1,1-2 1,2-2-1,-1-7-1,-67-77 21,-6 6 1,-120-92-22,229 204 0,-116-92 2,-76-80-2,183 157 21,1-2 0,1 0-1,-9-18-20,9 13-7,-2 1 0,-21-22 7,35 46-13,0 0-1,-1 1 0,0 0 0,0 1 1,-1 0-1,-2 0 14,1 1 8,1-1 0,-1-1 1,2 0-1,-1-1 0,-2-3-8,-25-24-47,-42-29 47,-3-1-1,75 58 6,-84-72 8,-4 3 1,-85-50-14,47 54-18,82 47-105,1-2-1,2-3 1,-28-22 123,-366-306-2658,427 345 2592,3 3-401,1 0-1,-2 1 0,1 0 0,-2 1 0,1 1 0,-17-6 468,23 12-392,0 1 0,0 0-1,0 1 1,0 0 0,-3 0 392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8:11.414"/>
    </inkml:context>
    <inkml:brush xml:id="br0">
      <inkml:brushProperty name="width" value="0.35" units="cm"/>
      <inkml:brushProperty name="height" value="0.35" units="cm"/>
      <inkml:brushProperty name="color" value="#E71224"/>
    </inkml:brush>
  </inkml:definitions>
  <inkml:trace contextRef="#ctx0" brushRef="#br0">1 4 3721,'43'-4'1648,"101"4"-72,-119 18-863,1 4-529,-5 7-200,5 0-72,-1 0 8,11 0 48,0-8 64,11-6 296,4-1 128,21-3 24,-4-8-48,12-3-304,3 4-960,11 18-1121,-11-11-159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8:12.255"/>
    </inkml:context>
    <inkml:brush xml:id="br0">
      <inkml:brushProperty name="width" value="0.35" units="cm"/>
      <inkml:brushProperty name="height" value="0.35" units="cm"/>
      <inkml:brushProperty name="color" value="#E71224"/>
    </inkml:brush>
  </inkml:definitions>
  <inkml:trace contextRef="#ctx0" brushRef="#br0">1137 21 4041,'-6'0'732,"-1"-1"-1,1 0 1,0 0 0,0-1-1,0 1 1,-3-3-732,2 2-5,0 0-1,0 0 1,0 0 0,-1 1-1,-4-1 6,2 2-10,0 0 0,1 1 0,-1 0 0,0 1 0,-2 0 10,-44 11-11,-4 4 11,50-14 27,0 1 0,0 0 0,0 0 0,1 1-1,-1 1 1,1-1 0,1 1 0,-1 1 0,1 0 0,0 0 0,0 0-1,1 1 1,0 0 0,-2 5-27,-6 6 312,12-14-198,0-1-1,0 0 0,0 0 1,-1 0-1,1 0 0,-1 0 1,0-1-1,-3 2-113,-29 17 717,-6 3-444,1 1 1,1 3 0,-13 13-274,-7 9 14,35-32-14,1 2-1,-12 14 1,11-8 4,2 1 0,1 1 0,1 1 0,1 1 0,2 1 0,1 0 0,2 1 0,1 1 0,2 0 0,0 3-4,-23 80 34,-1 2 126,-14 85-160,48-190 10,-1 1 0,2-1 0,0 1 0,1 0 0,0-1 0,1 1 0,1 0 0,0-1 0,1 0 0,0 1 0,1-1 0,1 0 0,0-1 0,1 1 0,1-1 0,0 0 0,1-1 0,0 0 0,0 0 0,8 7-10,11 13 30,1-1 0,2-1 0,1-2 1,18 12-31,-34-29 20,2 0 0,-1-1 0,2-1 0,-1 0 1,3-1-21,-9-4 21,0 0 1,0-1-1,0-1 1,0 0 0,0 0-1,1-1 1,-1 0-1,11-2-21,-15 1 10,0-1-1,-1 0 1,1 0-1,-1-1 1,1 0-1,-1 0 1,0 0-1,0-1 1,0 0-1,0 0 1,0 0-1,-1-1 1,1 0-1,-1 0 1,0-1-1,0 1 1,-1-1-1,1 0 1,-1 0 0,0-1-1,0 1 1,-1-1-1,0 0 1,0 0-1,0 0 1,-1 0-1,1 0 1,-2-1-1,1 1 1,-1-1-1,0 1 1,0-1-1,-1 1 1,1-1-1,-2 0 1,1 1-1,-1-1 1,0-3-10,-3-5-5,0 0 1,0 0-1,-2 1 1,0-1-1,0 1 1,-1 1-1,-1 0 1,0 0-1,-1 0 1,-4-4 4,-4-2 16,0-1 0,-1 2 0,-1 0-1,-1 2 1,-18-13-16,29 24 4,1-1-1,-1 1 1,0 0-1,-4-1-3,10 5-46,0 0-1,0 0 1,0 0 0,0 1-1,0-1 1,0 1 0,-1 0-1,1-1 1,0 1-1,0 1 1,0-1 0,0 0-1,0 1 1,0 0 0,0-1-1,-3 2 47,0 2-416,0-1 0,0 1 0,0 1 0,0-1 0,-1 2 416,-38 32-2047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1:51.530"/>
    </inkml:context>
    <inkml:brush xml:id="br0">
      <inkml:brushProperty name="width" value="0.35" units="cm"/>
      <inkml:brushProperty name="height" value="0.35" units="cm"/>
      <inkml:brushProperty name="color" value="#E71224"/>
    </inkml:brush>
  </inkml:definitions>
  <inkml:trace contextRef="#ctx0" brushRef="#br0">51 11 1800,'-11'-7'440,"1"3"161,-5 4-545,12 0-128,-1 0-489,0 4-39,1 3-256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1:56.549"/>
    </inkml:context>
    <inkml:brush xml:id="br0">
      <inkml:brushProperty name="width" value="0.10583" units="cm"/>
      <inkml:brushProperty name="height" value="0.10583" units="cm"/>
      <inkml:brushProperty name="color" value="#E71224"/>
    </inkml:brush>
  </inkml:definitions>
  <inkml:trace contextRef="#ctx0" brushRef="#br0">1175 242 96,'7'25'457,"2"-1"0,1-1-1,1 0 1,1 0 0,7 8-457,-6-8 282,10 11 565,-22-33-804,-1 0-1,1-1 0,-1 1 1,1-1-1,0 1 0,-1 0 1,1 0-1,-1-1 0,1 1 0,-1 0 1,0 0-1,1 0 0,-1 0 1,0-1-1,1 1 0,-1 0 1,0 0-1,0 0 0,0 0 1,0 0-1,0 0 0,0 0 0,0 0 1,0-1-1,0 1 0,-1 0 1,1 1-43,-2-2 27,0 1 0,0-1 0,0 1 0,0-1 1,0 0-1,0 0 0,0 0 0,0 0 0,0 0 0,0 0 1,0 0-28,-3-1 14,-12 1 11,1 1 0,-1 0-1,0 1 1,1 1 0,-1 1 0,1 0-1,-2 2-24,-98 24 134,106-28-109,0 0 0,-1-1 0,1 0 0,-1-1 0,1 0 0,-1 0 0,1-1 0,-1-1 0,1 1 0,0-2 1,0 0-1,0 0 0,0 0 0,-2-3-25,-7 0 33,-39-17-49,35 13 133,0 1 0,0 2-1,-1 0 1,0 1-1,-3 1-116,18 4 99,1 0 0,0 1-1,-1 0 1,1 1 0,-1 0-1,1 0 1,0 1 0,0 0-1,0 0 1,0 1 0,0 0-1,0 0 1,1 1-1,-1 0 1,1 0 0,0 1-1,-2 2-98,-15 13 109,1 2-1,-5 6-108,-16 16 21,11-13 328,3 1 1,-12 16-350,27-29 224,2 0 1,0 1 0,1 0 0,1 1 0,-3 11-225,3-6 131,-27 73 190,33-84-293,-2-1 1,0 1-1,0-2 1,-1 1 0,-3 2-29,0 1 6,1 0 1,-6 15-7,6-7 0,1 0-1,1 0 1,1 0-1,1 1 1,1 1 0,2-1-1,0 24 1,3-35 37,2 0-1,0-1 0,0 1 1,2-1-1,0 0 0,0 0 1,1 0-1,1 0 0,2 1-36,7 14 64,1-1 0,1-1 0,15 17-64,-9-19-13,0-1 0,2 0 0,1-2 0,1-1 0,12 7 13,41 33 37,-43-30 13,2-2 0,0-1 0,44 21-50,-57-36 31,1-1-1,1-1 1,0-1 0,0-1 0,1-2 0,0-1-1,3-1-30,-8-2 26,94 13 184,0 4 0,43 17-210,-136-30 15,62 18 30,34 2-45,-93-23-3,-1-3 0,1 0 0,0-1 1,0-2-1,0-1 0,1-2 3,49-3 36,60-11 162,-76 9-23,-2-1 265,32-12-440,-11 3 123,33-12 416,76-32-539,-9 2 264,-145 52-183,1 1 0,0 2 0,0 2 0,29 0-81,152 5 359,-35 2-306,-120-7 62,0-2 0,0-3 0,-1-3 1,-1-3-1,38-15-115,-43 14 76,0 3 1,1 2-1,1 2 0,20 1-76,17 3 272,1 5-1,21 5-271,52 4 148,-1 8 0,98 24-148,-116-11 30,88 19 28,-28-3 160,76 0-218,-213-35 36,120 12-20,-156-20-13,0-2 0,0-1 0,0-2 0,8-3-3,227-27 53,-123 16-46,-34 9 0,105 5-7,-135 4 5,34 4-4,0 6 1,96 23-2,-175-27-3,158 17-24,19 3 8,-107-1 45,104 38-26,-68-18 20,-113-38-20,1 0 0,1-3 0,-1 0 1,1-3-1,0-1 0,10-1 0,57-7 92,47-12-92,59-4 200,111 17-94,-146 5-95,42-10-11,268-47 223,-417 51-204,1 4 1,20 2-20,-14 1 38,40-7-38,21-12 23,-81 9-14,2 3-1,-1 2 1,1 2 0,3 3-9,139 18 13,-53-4-2,-60-10 4,0-3 1,71-10-16,163-32 197,-202 25-83,41-2-13,117 4-101,160 18 149,-100-7-105,-93-2-25,239 27-50,-126-14 61,-297-8-35,41 5-6,0 4 0,-1 4 0,1 5 11,3 0-13,1-4 1,52-2 12,80-15-9,58 3-5,-224 3-3,0 4 1,-1 2-1,4 4 17,-17 0-16,-3 0 7,1-3 0,32 2 9,-66-10-1,-1-2 1,0 0-1,0-1 1,1-1 0,-1 0-1,0-1 1,-1-1 0,1 0-1,-1-2 1,2 0 0,54-22-18,2 3 1,55-9 17,-107 27-16,0 0 1,-1-1-1,1-1 0,-1-1 0,-1-1 0,0 0 1,-1-2-1,0 0 0,-1-2 0,0 0 0,-1 0 1,-1-2-1,14-17 16,-9 8-18,0-1 1,-2 0-1,11-20 18,-23 34-13,-1-1 0,0 1 1,0-1-1,-2 0 0,1-1 0,-2 1 0,0-1 1,-1 1-1,1-10 13,-2-84-97,0 43 109,2 1 1,6-30-13,-7 81-5,-1 0 0,0 0 0,-1-1 0,-1 1 0,0 0 0,0 0-1,-1 0 1,-1 0 0,-1 1 0,-4-13 5,-4-4-13,-1 2 0,-2-1 0,-1 2 0,-1-1 13,6 10-2,-27-42-94,-5-1 96,26 39-26,-1 1 0,0 0-1,-2 1 1,-9-6 26,-41-30-59,-6-5 10,-65-66 49,98 81 7,-83-80 8,115 114-22,-1 0 1,0 1 0,-1 1-1,-1 0 1,1 0-1,-1 2 1,0 0 0,-1 0-1,0 1 1,0 1 0,0 1-1,-1 0 1,-10-1 6,-68-5-24,-187-26-52,105 14 71,51 4-107,-126-2 112,114 20-29,20 1 14,-35 2 16,28 0 2,114-3-3,-65 0-10,-51-8 10,-334-29 23,251 28-18,156 8 4,-43 4-9,39-1 2,-40 3-2,39-1 0,-49-4 0,67-2 0,0 1 0,1 2 0,-1 2 0,1 2 0,-17 5 0,-3 2 8,-1-1 0,1-4 0,-1-2 0,-31-2-8,51 0 3,-1 1-1,1 2 1,0 1 0,1 3-1,-30 11-2,6-3-6,-77 28 11,76-23-2,28-10 2,10-3-4,-1-1 0,0-1 0,-16 1-1,-17-2-10,-1-2 1,1-3 0,-1-3 0,-48-6 9,-26-12 5,-74-21-5,159 29 4,0 3 1,0 2 0,-3 2-5,-129-13-18,-60-16 18,36 3-4,125 16 24,1-4 0,-45-17-20,99 28 0,-1 1 0,0 1 0,-1 2 0,1 1 0,-17 0 0,-44 5-1,-8 4 1,22-2-1,-15 2 13,-45 9-12,85-9 7,31-5-4,1 0 1,-17 5-4,14-1 5,-162 39 1,142-37-12,-2-3-1,1 0 1,-24-3 6,-58-5 10,46 0 10,-76 7-20,101 1-6,0-2 1,0-2-1,0-3 0,0-2 0,-27-6 6,65 8 0,-161-33 23,135 28-20,-1 2 0,1 2 0,-1 2 0,0 1 0,-6 3-3,-64-1 3,15-2 3,0 4 0,-57 11-6,114-13-1,0-1 1,0-1-1,1-3 0,-16-3 1,-6 0-2,-26 2 2,-94 13-2,65-1 1,17-2-2,20 0-8,-62-5 11,42-7 10,-58-13-10,142 16 0,-208-40 19,134 23-18,0 4 1,-1 3-1,-1 5 0,-32 3-1,81 4-1,-15 1-2,-8 3 3,6-1 0,-13-2 0,14-1 0,-36 4 0,-3 5-5,-77 8-14,-128 26 29,253-37-10,22-2 0,0 0-1,1 2 0,-8 3 1,3-1 0,0-1-1,-2-2 1,-40 8-4,22-2-43,-35 0 47,-7 2-42,24-4 10,-1-3 0,-7-3 32,-25 2 0,-10 0-64,0-6 1,-16-6 63,66 7-10,1 2 0,-48 8 10,46-3 0,1-3 0,-42-4 0,57-2-3,0 2 1,0 2-1,0 2 0,0 2 1,-12 4 2,-4 1-41,-42 2 41,34-5-133,-5 3 133,59-7-12,0-1-1,0-1 1,0-1 0,0 0-1,0-1 1,0 0 0,0-2-1,0 0 1,0-1 0,1 0-1,-1-1 1,-7-4 12,-128-47-473,134 50 461,-1 2 0,1 0 0,-1 2 0,0-1 0,0 2 0,0 1 0,-15 1 12,-18 4-11,1 2 1,-4 4 10,-64 9-29,101-17 29,0 1-1,0 1 1,1 1-1,-1 0 1,1 1-1,1 1 1,-3 1 0,4-1-5,0 0 0,-1-2 0,0 1 0,0-2 0,-1 0 0,0-1 1,0-1-1,-5 1 5,-90 9-3,69-6-6,-1-2-1,-20-2 10,6-1-194,1 2 0,0 2 0,0 3 0,0 3 0,1 2 0,-32 13 194,65-19-587,0 1-1,1 2 1,1 0 0,-1 1-1,2 0 1,-1 2 0,-5 6 587,-54 54-2922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2:18.358"/>
    </inkml:context>
    <inkml:brush xml:id="br0">
      <inkml:brushProperty name="width" value="0.10583" units="cm"/>
      <inkml:brushProperty name="height" value="0.10583" units="cm"/>
      <inkml:brushProperty name="color" value="#E71224"/>
    </inkml:brush>
  </inkml:definitions>
  <inkml:trace contextRef="#ctx0" brushRef="#br0">2028 153 776,'10'-23'2214,"-8"20"-2166,0-1-1,-1 1 1,1-1 0,-1 1-1,0-1 1,0 0 0,0 1-1,0-4-47,-41 18 230,30-10-71,0-1 1,0 1-1,0-1 0,0-1 1,-8-1-160,-25-2 118,8 1-73,-13-1 36,1-2 1,-32-8-82,-156-32 24,156 34 44,0 3 0,-3 4-68,29 6 1336,0 2 1,-46 10-1337,12-2 769,69-9-688,-7 0-15,1 1 1,-1 2-1,1 0-66,15-2 14,1 0 0,-1 0 1,1 1-1,-1 0 0,1 0 0,0 1 1,1 0-1,-1 1 0,1-1 1,-1 3-15,-3 2 100,1 1 0,1 1 0,0 0 0,0 0 0,1 1 0,1 0 0,0 1 0,-3 10-100,-8 25 282,-11 47-282,17-52-6,-1-1 0,-12 23 6,-7-2 6,-2-1-1,-24 31-5,-91 113 155,125-175-114,2 1 1,1 1-1,2 1 1,1 0-1,2 2 1,2 0-1,1 0 1,0 8-42,6-25 126,0 0-1,-5 7-125,-8 24 132,2-3-98,10-27-30,0 0 0,2 1 0,-1 8-4,1-2 15,2 1 0,1 0 0,2 0 0,0 1 0,4 25-15,-1-38 73,1 0-1,1 0 1,0 0-1,2 0 1,-1-1-1,2 0 1,0 0-1,1 0 1,1-1-1,7 9-72,11 16 280,-3-4-141,2-2 0,4 3-139,-20-26 32,0-1 1,1 0-1,0 0 0,0-1 0,1-1 0,1 0 0,-1-1 0,4 2-32,96 38 325,73 19-325,-131-48 6,351 121-102,-267-94 9,1-6 1,92 11 86,-17-4 60,-110-22 15,1-4 0,77 4-75,82-6 82,-113-9 296,1-6-1,-1-7 1,76-15-378,48-25 270,-172 23-146,-16 3 110,22 0-234,28 3 363,41 5-363,-77 7 92,122 2 39,58 6-101,-245-5-29,201-8 33,-58 1 70,529-34 374,-603 32-492,215-21 821,163-43-807,-400 54 143,6-6-143,19-5 55,-27 7 55,24-13-110,-32 10 67,40-13 288,100-50-355,-175 71 29,-1-2-1,-1-2 1,-1-2-1,-2-1 1,0-1-1,-1-2 1,9-12-29,5-11-38,-3-2 1,-3-1 0,-1-2 0,19-42 37,-32 48-30,-2 0 0,-2-1 0,-3-2 0,-2 0 0,10-50 30,-24 85-27,-1 0 0,-1 0 0,0 0 0,-2 0 1,0-1-1,0 1 0,-2 0 0,0 1 0,-2-1 0,1 1 0,-2-1 0,-7-13 27,-31-69-98,-5 2-1,-37-53 99,74 132-10,-1 1-1,-1 1 1,0 0 0,-1 1 0,-1 0 0,0 1 0,-1 1-1,-1 0 1,-2 1 10,-38-23-95,-1 2 1,-17-4 94,50 25-19,-222-101-80,80 39 100,-63-32 41,211 98-47,0 2 1,0 0 0,0 1-1,-1 1 1,0 1 0,0 1-1,0 1 1,0 1 0,0 1-1,-1 0 1,-10 3 4,-34 7-36,-1 2 0,2 4-1,-20 9 37,14-4-11,0-4-1,-62 8 12,47-16 1,-163 22-21,177-18-40,1 2 0,-31 13 60,-109 38-173,-141 23 173,-295 54-39,188-52 58,404-85-20,-1-2-1,1-2 1,-1-3 0,0-2 0,1-3 0,-1-2 1,-120-26 64,-31-15-64,187 44 3,-103-29 14,37 10 3,-85-12-20,106 26-3,0-3 1,1-4-1,1-2 0,0-2 1,2-4-1,0-2 0,-56-34 3,85 41 22,-1 1 0,-23-8-22,41 21-1,0 1 0,0 0-1,-1 1 1,0 1 0,1 1-1,-1 0 1,-6 0 1,-28 3-40,0 1 0,-34 8 40,12-2-35,29-4-51,24-4-76,-1 2 1,1 0-1,0 1 1,0 1-1,1 1 1,-1 0-1,1 1 0,-13 7 162,14-3-653,-1 1 0,1 1 0,1 0 0,-6 6 653,-73 76-2633,93-93 2596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2:39.569"/>
    </inkml:context>
    <inkml:brush xml:id="br0">
      <inkml:brushProperty name="width" value="0.10583" units="cm"/>
      <inkml:brushProperty name="height" value="0.10583" units="cm"/>
      <inkml:brushProperty name="color" value="#E71224"/>
    </inkml:brush>
  </inkml:definitions>
  <inkml:trace contextRef="#ctx0" brushRef="#br0">15347 10276 456,'13'4'502,"-1"-1"0,1 0 0,0 0 0,0-2 0,0 0 0,0 0 0,0-1 0,9-1-502,4 0 596,14 1 146,13 0 305,-1 1 0,26 6-1047,8 7 910,-1 4 0,33 13-910,-62-13 102,0 3 0,-2 2 0,51 29-102,-6 6 15,-2 4 1,-3 4-1,-3 4 0,13 19-15,-73-61-14,-3 0 0,0 2 0,-2 1 0,-1 2 0,-1 0 0,-2 1 0,9 21 14,-22-33-45,0 1 0,-2 0 0,-1 1 0,0-1 0,-2 1 0,0 0 0,-2 0 0,-1 0 0,-1 0 0,-1 1-1,-1-1 1,-1 0 0,-1 0 0,-1-1 0,-1 1 0,-1-1 0,-5 10 45,-19 43-12,-3-2-1,-4-1 0,-3-2 0,-3-2 0,-2-2 1,-4-2-1,-33 33 13,35-51-10,-2-2 0,-2-3 0,-2-2 0,-11 4 10,-19 15 9,62-43-4,0-1 0,-1-1 0,-1-1-1,-3 1-4,16-10 1,1 0-1,-1 0 0,-1-1 1,1-1-1,0 0 1,-1 0-1,1-1 0,-1-1 1,1 0-1,-12-1 0,-6-3 3,0-1-1,0-1 1,0-2 0,1-1 0,0-1-1,0-1 1,1-2 0,-11-7-3,1-3 13,2-1 1,0-1-1,2-2 1,1-1-1,-18-21-13,-22-31 58,-17-31-58,54 67 24,5 7 19,-3 3 1,0 0 0,-24-16-44,-113-81 33,92 74-48,2-3 0,-7-13 15,13 6 13,-57-55 42,74 69-37,-3 1 0,-1 4 0,-48-30-18,35 28 3,1-3 0,3-2 0,2-4 1,3-2-1,-33-45-3,48 50 145,-2 3 1,-2 2 0,-3 2 0,-55-40-146,-105-51 130,-1-1-116,159 101 44,2-2 1,-38-41-59,3-4 264,-4 5 0,-4 3 0,-77-46-264,75 55 51,-69-65-51,118 94 24,-6-4 30,-52-31-54,75 56 7,-2 1 0,0 2-1,-1 1 1,-8-1-7,-8-1 16,25 10 6,0-1-1,0-1 1,2-1 0,-1-2-1,-9-7-21,-75-59 303,-34-37-303,89 71 116,-71-66 154,76 65-166,-2 3 0,-2 1-1,-49-29-103,68 51 21,-73-42 45,-39-13-66,35 19 5,-23-20-5,28 15 0,-31-10 0,96 51 3,1-2 0,2-2-1,0-1 1,-17-17-3,-130-121 19,96 81-13,-23-9 69,-3 5 0,-44-21-75,108 74 93,-45-25 55,-2 4 1,-4 4-149,-11-7-2,57 26 6,2-2 1,1-3-1,0-3-4,-148-127 59,12 10 46,-17 5-11,18 10 75,-121-122-169,246 213 57,-1 2 1,-2 4-1,-43-21-57,13 8 3,-34-31-3,-57-55-6,24 17 161,-148-86-155,-3 22 5,270 168 2,-1 2 0,-1 1 0,-7 1-7,11 3 3,-25-7 0,34 12-2,0-2-1,-6-4 0,-8-5 0,9 4-1,1-1 0,-1-3 1,-21-14 1,20 12 2,-22-17-3,-347-278 26,281 208 3,-9-8-12,-176-114-14,-49-40 54,197 138 52,-67-35-109,136 100 57,-31-32-57,61 46 45,-4 2-1,-1 4 1,-32-15-45,-11 5 20,-41-23-14,119 60 3,2 0-1,0-2 1,-10-12-9,-86-86 62,56 50 1,-12-3-63,-29-15 51,-4 4 1,-117-62-52,108 74 56,10 4 61,-4 5 1,-12 1-118,88 44 32,26 11-1,1 1 1,-1 0 0,-1 1-1,-16-3-31,29 10 17,1-1-1,0 1 0,-1 0 0,1 0 1,-6 2-17,-12 0 42,23-3-39,-1 1-1,1-1 0,-1 1 0,1-1 1,0 0-1,-1 0 0,1 0 0,0 0 1,0 0-1,0 0 0,-1 0 1,0-1-3,-4-4 2,-33-23 1,1-2 0,1-2 0,-16-20-3,31 30 0,4 6 2,2-2 1,0 0-1,1-1 1,-7-14-3,13 20 2,0 1 0,-1 0 0,0 0 0,-1 1 0,-3-2-2,-16-12 9,-2 2 1,-1 0-1,-1 3 0,-16-8-9,18 12 17,0-2-1,2-2 0,0 0 0,1-3 1,-22-21-17,45 38 2,-38-38 20,3-2 1,2-2-1,-24-40-22,12 18 76,34 49 39,1 0 0,1-1 0,-2-8-115,-13-24 160,18 34-148,0-1 0,1-1 0,2 0-1,0 0 1,-4-20-12,11 25 25,1 1 0,0-1 0,2 1 0,0-1 0,1 1 0,0-1 0,2 0-25,3-35-51,-3 28 57,1-1-1,1 1 1,4-8-6,4-18-244,-12 45 200,1 0 0,-1 0 0,1 0 0,0 0-1,1 0 1,-1 1 0,1-1 0,1 1-1,-1 0 1,0 0 0,2 0 44,3-3 16,0 0 0,0 1 0,0 0 0,1 0 0,11-4-16,27-7 16,52-8-19,-92 24-6,0 1 0,-1 1 0,1-1 0,0 1 0,0 0 0,0 1 0,0 0 0,0 0 0,0 1 0,0 0 0,0 0 1,-1 1-1,1 0 0,-1 1 9,36 10-64,-16-11 127,-1-1 0,1-1 0,0-1 0,0-2 1,-1 0-1,25-7-63,46-2 94,-95 11-97,0 0 0,0 0 0,0-1 0,0 1 0,0 0 0,0-1 0,0 1 0,0-1 0,0 1 0,0-1 0,-1 0 0,1 0 0,0 0 0,-1 0 0,1 0-1,0 0 1,-1-1 0,1 1 0,-1-1 0,0 1 0,1-1 0,-1 1 0,0-1 0,0 1 0,1-3 3,5-6 44,-3 6-36,1 0 1,0 0-1,0 1 1,0-1-1,0 1 1,1 0-1,-1 0 0,1 1 1,0 0-1,-1 0 1,4-1-9,-1 1-2,40-12-2,53-7-8,-93 19 10,1 0 0,0 1 0,-1 0 1,1 1-1,0 0 0,-1 0 0,1 1 1,-1 0-1,5 2 2,11 1-2,44 8 52,14 7-50,-22-5 65,44 4-65,-66-12 4,0 2 1,0 1-1,0 2 0,32 14-4,-9 2 5,0 2 0,20 16-5,82 47 28,-128-75-12,0-1 0,1-2 1,6 1-17,-13-6 10,1 2 0,-2 2 0,0 0 1,0 2-1,0 1-10,56 41 0,-3 3 1,51 51-1,-91-77 28,34 23-28,-43-34-2,-1 1 0,-1 2-1,-1 0 1,2 6 2,-1 3-11,1 2 29,1-2 0,2 0 1,35 27-19,-44-44 14,-4-3-15,0 1 0,-2 1 0,0 0 0,0 2 0,11 16 1,17 25 13,2-1 1,2-3-1,12 7-13,-7-6-1,40 56 1,-11-14 1,-53-66 30,2-2-1,2-1 1,26 16-31,-18-13 73,-1 2 1,15 16-74,39 56 50,-37-40-43,-12-21 5,2-2-1,2-2 0,56 34-11,-45-32 9,35 31-1,72 71-8,-85-73 5,4-5 1,31 15-6,-67-46-4,-2 2 1,-1 2-1,-3 3 1,-1 1-1,0 5 4,-13-12 4,1-3 0,2 0 0,2-2-1,1-2 1,2-2 0,23 13-4,-12-10 4,5 2-11,10 2 7,103 56 3,-106-53-2,-2 3 0,17 18-1,64 43-18,-63-52 7,55 24 11,48 26 14,114 87-14,-206-129-18,3 3 15,351 242-4,-184-118 13,-131-96-7,-62-37-18,-3 3 1,-2 3-1,8 15 19,56 52-15,366 330 37,-412-387-31,2-4 0,38 20 9,79 60 15,-127-88-9,82 69-9,-84-63 0,33 29-3,3-5 0,7-2 6,361 213-4,-451-284 4,106 70 4,-3 6 0,-2 6-4,38 29-3,94 56 6,-149-108-18,-26-21 7,3-4-1,2-3 1,44 13 8,-15-4-23,38 27 23,108 74-76,-178-105 26,139 98-11,-135-85 32,4-5 0,2-3-1,4-4 30,27 6 2,178 86 7,-203-91-6,91 65-3,-118-65-5,-11-8-1,24 12 6,43 12 11,-69-38-1,-2 3 1,-1 2 0,2 5-11,4 12-12,-3 2-1,5 11 13,-8-9-7,157 166-24,-175-183 22,79 76-9,-25-42 55,4-3 0,103 55-37,34 23 20,-8-5-11,8 6-3,-186-115-134,-2 2 1,-1 3-1,26 30 128,-47-42-472,-2 0 1,-1 2-1,-1 0 0,-1 2 1,-2 0-1,-1 0 1,-1 2-1,0 4 472,56 164-2838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14:24:24.062"/>
    </inkml:context>
    <inkml:brush xml:id="br0">
      <inkml:brushProperty name="width" value="0.35" units="cm"/>
      <inkml:brushProperty name="height" value="0.35" units="cm"/>
      <inkml:brushProperty name="color" value="#E71224"/>
    </inkml:brush>
  </inkml:definitions>
  <inkml:trace contextRef="#ctx0" brushRef="#br0">1570 330 728,'-7'-37'387,"-6"-21"-310,-5-55 309,17 105-176,0 0 0,1 0 0,-1 0 0,2 0 0,-1 0 0,1 0 0,1 0 0,0-4-210,3-22 3043,-5 34-2917,0-1 0,0 1 0,0-1 0,-1 0 0,1 1 1,0-1-1,0 1 0,-1-1 0,1 1 0,0-1 0,-1 1 0,1-1 0,0 1 0,-1-1 0,1 1 0,-1-1 0,1 1 0,-1 0 0,1-1 0,-1 1 0,1 0 0,-1-1 0,0 1 0,1 0 0,-1 0 0,1-1 0,-1 1 0,0 0 0,1 0 0,-1 0 0,1 0 0,-1 0 0,0 0 0,1 0 0,-1 0 0,0 0 0,1 0 0,-1 1 0,1-1 0,-1 0 0,0 0 0,0 1-126,-35 9 1004,31-8-1001,-25 8 48,1 3-1,0 0 0,1 2 0,-7 5-50,-1 1 42,21-13-5,-30 16 475,-31 11-512,60-29 108,0-1 1,0-1-1,-1 0 0,1-2 1,-16 2-109,-9 1 96,0 2 0,1 2 1,0 2-1,1 1 0,0 2 0,1 2 0,-14 8-96,9-5 89,28-13-59,0 1-1,0 0 0,1 1 0,0 1 0,-4 3-29,2 0 15,2 1 0,-1 0 0,1 1-1,1 1 1,1 0 0,0 0 0,1 2 0,0-1 0,-5 14-15,-34 88 133,36-82-69,0-1-1,-2-1 1,-2 0 0,-1-2 0,-5 6-64,-16 9 80,-1-1 0,-7 3-80,36-36 4,1 0 1,0 2-1,1-1 1,0 1-1,1 1 1,1-1-1,1 1 1,0 1-1,1 0 0,-3 14-4,-4 25 32,2 0-1,-1 40-31,3-23 33,5-46-21,0 0 11,0 1-1,2 1 1,2 20-23,0-40 5,1 0 0,1 0 0,-1 0 1,1-1-1,1 1 0,0-1 0,0 1 1,0-1-1,1 0 0,1 0 0,-1-1 1,1 1-1,5 6-5,16 12 19,0 0 1,1-2 0,2-1-1,0-1 1,2-1-1,0-2 1,1-1 0,1-1-1,0-2 1,14 3-20,3-2 78,0-2 0,32 4-78,106 12-3,-183-29 0,7 1-4,0-1-1,0 0 0,1-1 0,-1 0 0,0-1 1,0-1-1,0 0 0,4-1 8,-8 1-13,0-1-1,-1 0 1,1 0 0,-1-1-1,0 0 1,0 0 0,0-1-1,-1 0 1,1 0-1,-1 0 1,0-1 0,-1 0-1,2-1 14,6-9-2,-1-1 0,0-1 0,-1 0-1,-1 0 1,-1-1 0,-1 0 0,0 0-1,-1-1 1,-2 0 0,0-1 0,-1 1-1,0-1 1,-2 0 0,-1 0 0,0 0-1,-2-9 3,-3-25-56,-7-31 56,7 61-11,-2 1 0,-1 0 0,0 1 0,-8-15 11,12 31 4,-1 1-1,0-1 0,0 1 1,-1 0-1,0 0 0,0 0 1,0 1-1,0 0 0,-1 0 1,0 0-1,0 1 0,-1 0 1,1 0-1,-1 0-3,-17-8-1,0 2 0,-1 0 0,-8-1 1,9 3 0,-46-12-13,62 18 14,1 1 1,-1 0-1,0 0 1,0 0-1,1 1 1,-1 1 0,0-1-1,0 1-1,2 1-6,0 1 0,1 0 0,-1 0 0,1 0 0,0 0 0,0 1-1,0 0 1,1 0 0,-1 0 0,1 0 0,0 1 0,0 0 0,-3 4 6,-16 17-158,1-4-1558,-1-1 0,-25 17 1716,-15 0-2583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694EE-F8CD-4CCF-9A8C-77400BBA0473}" type="datetimeFigureOut">
              <a:rPr lang="de-DE" smtClean="0"/>
              <a:t>11.05.2020</a:t>
            </a:fld>
            <a:endParaRPr lang="de-DE"/>
          </a:p>
        </p:txBody>
      </p:sp>
      <p:sp>
        <p:nvSpPr>
          <p:cNvPr id="4" name="Folienbildplatzhalt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F976B-D50E-4C84-BBA2-B5FF7CB3BD73}" type="slidenum">
              <a:rPr lang="de-DE" smtClean="0"/>
              <a:t>‹Nr.›</a:t>
            </a:fld>
            <a:endParaRPr lang="de-DE"/>
          </a:p>
        </p:txBody>
      </p:sp>
    </p:spTree>
    <p:extLst>
      <p:ext uri="{BB962C8B-B14F-4D97-AF65-F5344CB8AC3E}">
        <p14:creationId xmlns:p14="http://schemas.microsoft.com/office/powerpoint/2010/main" val="191708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2356703"/>
            <a:ext cx="12240181" cy="5013407"/>
          </a:xfrm>
        </p:spPr>
        <p:txBody>
          <a:bodyPr anchor="b"/>
          <a:lstStyle>
            <a:lvl1pPr algn="ctr">
              <a:defRPr sz="9449"/>
            </a:lvl1pPr>
          </a:lstStyle>
          <a:p>
            <a:r>
              <a:rPr lang="de-DE"/>
              <a:t>Mastertitelformat bearbeiten</a:t>
            </a:r>
            <a:endParaRPr lang="en-US" dirty="0"/>
          </a:p>
        </p:txBody>
      </p:sp>
      <p:sp>
        <p:nvSpPr>
          <p:cNvPr id="3" name="Subtitle 2"/>
          <p:cNvSpPr>
            <a:spLocks noGrp="1"/>
          </p:cNvSpPr>
          <p:nvPr>
            <p:ph type="subTitle" idx="1"/>
          </p:nvPr>
        </p:nvSpPr>
        <p:spPr>
          <a:xfrm>
            <a:off x="1800027" y="7563446"/>
            <a:ext cx="10800160" cy="3476717"/>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DC64BD7C-6D1C-4F2C-86EA-C873E4FE63E0}" type="datetime1">
              <a:rPr lang="de-DE" smtClean="0"/>
              <a:t>11.05.2020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38131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4C7A4B-1F4D-4FB6-ABAA-BD8A655CBF74}" type="datetime1">
              <a:rPr lang="de-DE" smtClean="0"/>
              <a:t>11.05.2020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52155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766678"/>
            <a:ext cx="3105046" cy="1220351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990015" y="766678"/>
            <a:ext cx="9135135" cy="1220351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7AF531B-E81B-4B22-A028-10F8A72ABFB3}" type="datetime1">
              <a:rPr lang="de-DE" smtClean="0"/>
              <a:t>11.05.2020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06504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6FD0B3D-B390-4452-A854-64D1B58C26E1}" type="datetime1">
              <a:rPr lang="de-DE" smtClean="0"/>
              <a:t>11.05.2020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425644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82515" y="3590057"/>
            <a:ext cx="12420184" cy="5990088"/>
          </a:xfrm>
        </p:spPr>
        <p:txBody>
          <a:bodyPr anchor="b"/>
          <a:lstStyle>
            <a:lvl1pPr>
              <a:defRPr sz="9449"/>
            </a:lvl1pPr>
          </a:lstStyle>
          <a:p>
            <a:r>
              <a:rPr lang="de-DE"/>
              <a:t>Mastertitelformat bearbeiten</a:t>
            </a:r>
            <a:endParaRPr lang="en-US" dirty="0"/>
          </a:p>
        </p:txBody>
      </p:sp>
      <p:sp>
        <p:nvSpPr>
          <p:cNvPr id="3" name="Text Placeholder 2"/>
          <p:cNvSpPr>
            <a:spLocks noGrp="1"/>
          </p:cNvSpPr>
          <p:nvPr>
            <p:ph type="body" idx="1"/>
          </p:nvPr>
        </p:nvSpPr>
        <p:spPr>
          <a:xfrm>
            <a:off x="982515" y="9636813"/>
            <a:ext cx="12420184" cy="3150046"/>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2CBB33E-D2A6-49FB-B573-CCB977306370}" type="datetime1">
              <a:rPr lang="de-DE" smtClean="0"/>
              <a:t>11.05.2020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85539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90014" y="3833390"/>
            <a:ext cx="6120091" cy="91368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290108" y="3833390"/>
            <a:ext cx="6120091" cy="91368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945DF95-9881-4573-AC79-18D84D4D4E4B}" type="datetime1">
              <a:rPr lang="de-DE" smtClean="0"/>
              <a:t>11.05.2020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95750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991890" y="766681"/>
            <a:ext cx="12420184" cy="2783376"/>
          </a:xfrm>
        </p:spPr>
        <p:txBody>
          <a:bodyPr/>
          <a:lstStyle/>
          <a:p>
            <a:r>
              <a:rPr lang="de-DE"/>
              <a:t>Mastertitelformat bearbeiten</a:t>
            </a:r>
            <a:endParaRPr lang="en-US" dirty="0"/>
          </a:p>
        </p:txBody>
      </p:sp>
      <p:sp>
        <p:nvSpPr>
          <p:cNvPr id="3" name="Text Placeholder 2"/>
          <p:cNvSpPr>
            <a:spLocks noGrp="1"/>
          </p:cNvSpPr>
          <p:nvPr>
            <p:ph type="body" idx="1"/>
          </p:nvPr>
        </p:nvSpPr>
        <p:spPr>
          <a:xfrm>
            <a:off x="991892" y="3530053"/>
            <a:ext cx="6091964" cy="1730025"/>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de-DE"/>
              <a:t>Mastertextformat bearbeiten</a:t>
            </a:r>
          </a:p>
        </p:txBody>
      </p:sp>
      <p:sp>
        <p:nvSpPr>
          <p:cNvPr id="4" name="Content Placeholder 3"/>
          <p:cNvSpPr>
            <a:spLocks noGrp="1"/>
          </p:cNvSpPr>
          <p:nvPr>
            <p:ph sz="half" idx="2"/>
          </p:nvPr>
        </p:nvSpPr>
        <p:spPr>
          <a:xfrm>
            <a:off x="991892" y="5260078"/>
            <a:ext cx="6091964" cy="77367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290109" y="3530053"/>
            <a:ext cx="6121966" cy="1730025"/>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de-DE"/>
              <a:t>Mastertextformat bearbeiten</a:t>
            </a:r>
          </a:p>
        </p:txBody>
      </p:sp>
      <p:sp>
        <p:nvSpPr>
          <p:cNvPr id="6" name="Content Placeholder 5"/>
          <p:cNvSpPr>
            <a:spLocks noGrp="1"/>
          </p:cNvSpPr>
          <p:nvPr>
            <p:ph sz="quarter" idx="4"/>
          </p:nvPr>
        </p:nvSpPr>
        <p:spPr>
          <a:xfrm>
            <a:off x="7290109" y="5260078"/>
            <a:ext cx="6121966" cy="77367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E585800-149A-424F-BB87-4D5110615745}" type="datetime1">
              <a:rPr lang="de-DE" smtClean="0"/>
              <a:t>11.05.2020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82391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F6C666B-60D0-4458-9ED9-6ADB699245AC}" type="datetime1">
              <a:rPr lang="de-DE" smtClean="0"/>
              <a:t>11.05.2020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195932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930B4-AF92-4F10-8685-6786385CB603}" type="datetime1">
              <a:rPr lang="de-DE" smtClean="0"/>
              <a:t>11.05.2020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408157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1890" y="960014"/>
            <a:ext cx="4644444" cy="3360050"/>
          </a:xfrm>
        </p:spPr>
        <p:txBody>
          <a:bodyPr anchor="b"/>
          <a:lstStyle>
            <a:lvl1pPr>
              <a:defRPr sz="5039"/>
            </a:lvl1pPr>
          </a:lstStyle>
          <a:p>
            <a:r>
              <a:rPr lang="de-DE"/>
              <a:t>Mastertitelformat bearbeiten</a:t>
            </a:r>
            <a:endParaRPr lang="en-US" dirty="0"/>
          </a:p>
        </p:txBody>
      </p:sp>
      <p:sp>
        <p:nvSpPr>
          <p:cNvPr id="3" name="Content Placeholder 2"/>
          <p:cNvSpPr>
            <a:spLocks noGrp="1"/>
          </p:cNvSpPr>
          <p:nvPr>
            <p:ph idx="1"/>
          </p:nvPr>
        </p:nvSpPr>
        <p:spPr>
          <a:xfrm>
            <a:off x="6121966" y="2073367"/>
            <a:ext cx="7290108" cy="10233485"/>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91890" y="4320064"/>
            <a:ext cx="4644444" cy="8003453"/>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de-DE"/>
              <a:t>Mastertextformat bearbeiten</a:t>
            </a:r>
          </a:p>
        </p:txBody>
      </p:sp>
      <p:sp>
        <p:nvSpPr>
          <p:cNvPr id="5" name="Date Placeholder 4"/>
          <p:cNvSpPr>
            <a:spLocks noGrp="1"/>
          </p:cNvSpPr>
          <p:nvPr>
            <p:ph type="dt" sz="half" idx="10"/>
          </p:nvPr>
        </p:nvSpPr>
        <p:spPr/>
        <p:txBody>
          <a:bodyPr/>
          <a:lstStyle/>
          <a:p>
            <a:fld id="{A35F74AA-4C55-4016-8EE2-F24E1E3C3C88}" type="datetime1">
              <a:rPr lang="de-DE" smtClean="0"/>
              <a:t>11.05.2020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19056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1890" y="960014"/>
            <a:ext cx="4644444" cy="3360050"/>
          </a:xfrm>
        </p:spPr>
        <p:txBody>
          <a:bodyPr anchor="b"/>
          <a:lstStyle>
            <a:lvl1pPr>
              <a:defRPr sz="5039"/>
            </a:lvl1pPr>
          </a:lstStyle>
          <a:p>
            <a:r>
              <a:rPr lang="de-DE"/>
              <a:t>Mastertitelformat bearbeiten</a:t>
            </a:r>
            <a:endParaRPr lang="en-US" dirty="0"/>
          </a:p>
        </p:txBody>
      </p:sp>
      <p:sp>
        <p:nvSpPr>
          <p:cNvPr id="3" name="Picture Placeholder 2"/>
          <p:cNvSpPr>
            <a:spLocks noGrp="1" noChangeAspect="1"/>
          </p:cNvSpPr>
          <p:nvPr>
            <p:ph type="pic" idx="1"/>
          </p:nvPr>
        </p:nvSpPr>
        <p:spPr>
          <a:xfrm>
            <a:off x="6121966" y="2073367"/>
            <a:ext cx="7290108" cy="10233485"/>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de-DE"/>
              <a:t>Bild durch Klicken auf Symbol hinzufügen</a:t>
            </a:r>
            <a:endParaRPr lang="en-US" dirty="0"/>
          </a:p>
        </p:txBody>
      </p:sp>
      <p:sp>
        <p:nvSpPr>
          <p:cNvPr id="4" name="Text Placeholder 3"/>
          <p:cNvSpPr>
            <a:spLocks noGrp="1"/>
          </p:cNvSpPr>
          <p:nvPr>
            <p:ph type="body" sz="half" idx="2"/>
          </p:nvPr>
        </p:nvSpPr>
        <p:spPr>
          <a:xfrm>
            <a:off x="991890" y="4320064"/>
            <a:ext cx="4644444" cy="8003453"/>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de-DE"/>
              <a:t>Mastertextformat bearbeiten</a:t>
            </a:r>
          </a:p>
        </p:txBody>
      </p:sp>
      <p:sp>
        <p:nvSpPr>
          <p:cNvPr id="5" name="Date Placeholder 4"/>
          <p:cNvSpPr>
            <a:spLocks noGrp="1"/>
          </p:cNvSpPr>
          <p:nvPr>
            <p:ph type="dt" sz="half" idx="10"/>
          </p:nvPr>
        </p:nvSpPr>
        <p:spPr/>
        <p:txBody>
          <a:bodyPr/>
          <a:lstStyle/>
          <a:p>
            <a:fld id="{15CF2AAF-B811-4259-8098-D02553B35F08}" type="datetime1">
              <a:rPr lang="de-DE" smtClean="0"/>
              <a:t>11.05.2020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74900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766681"/>
            <a:ext cx="12420184" cy="278337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90015" y="3833390"/>
            <a:ext cx="12420184" cy="913680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015" y="13346867"/>
            <a:ext cx="3240048" cy="766678"/>
          </a:xfrm>
          <a:prstGeom prst="rect">
            <a:avLst/>
          </a:prstGeom>
        </p:spPr>
        <p:txBody>
          <a:bodyPr vert="horz" lIns="91440" tIns="45720" rIns="91440" bIns="45720" rtlCol="0" anchor="ctr"/>
          <a:lstStyle>
            <a:lvl1pPr algn="l">
              <a:defRPr sz="1890">
                <a:solidFill>
                  <a:schemeClr val="tx1">
                    <a:tint val="75000"/>
                  </a:schemeClr>
                </a:solidFill>
              </a:defRPr>
            </a:lvl1pPr>
          </a:lstStyle>
          <a:p>
            <a:fld id="{58D5F7C1-E884-4243-8273-ADEB870EE118}" type="datetime1">
              <a:rPr lang="de-DE" smtClean="0"/>
              <a:t>11.05.2020</a:t>
            </a:fld>
            <a:endParaRPr lang="de-DE"/>
          </a:p>
        </p:txBody>
      </p:sp>
      <p:sp>
        <p:nvSpPr>
          <p:cNvPr id="5" name="Footer Placeholder 4"/>
          <p:cNvSpPr>
            <a:spLocks noGrp="1"/>
          </p:cNvSpPr>
          <p:nvPr>
            <p:ph type="ftr" sz="quarter" idx="3"/>
          </p:nvPr>
        </p:nvSpPr>
        <p:spPr>
          <a:xfrm>
            <a:off x="4770071" y="13346867"/>
            <a:ext cx="4860072" cy="766678"/>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249662" y="13346867"/>
            <a:ext cx="3240048" cy="766678"/>
          </a:xfrm>
          <a:prstGeom prst="rect">
            <a:avLst/>
          </a:prstGeom>
        </p:spPr>
        <p:txBody>
          <a:bodyPr vert="horz" lIns="91440" tIns="45720" rIns="91440" bIns="45720" rtlCol="0" anchor="ctr"/>
          <a:lstStyle>
            <a:lvl1pPr algn="r">
              <a:defRPr sz="2800">
                <a:solidFill>
                  <a:schemeClr val="bg1"/>
                </a:solidFill>
              </a:defRPr>
            </a:lvl1pPr>
          </a:lstStyle>
          <a:p>
            <a:fld id="{9F93C778-0A86-47A1-A13A-FAA3C2391605}" type="slidenum">
              <a:rPr lang="de-DE" smtClean="0"/>
              <a:pPr/>
              <a:t>‹Nr.›</a:t>
            </a:fld>
            <a:endParaRPr lang="de-DE"/>
          </a:p>
        </p:txBody>
      </p:sp>
    </p:spTree>
    <p:extLst>
      <p:ext uri="{BB962C8B-B14F-4D97-AF65-F5344CB8AC3E}">
        <p14:creationId xmlns:p14="http://schemas.microsoft.com/office/powerpoint/2010/main" val="2121921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customXml" Target="../ink/ink13.xml"/><Relationship Id="rId18" Type="http://schemas.openxmlformats.org/officeDocument/2006/relationships/image" Target="../media/image20.png"/><Relationship Id="rId26" Type="http://schemas.openxmlformats.org/officeDocument/2006/relationships/image" Target="../media/image24.png"/><Relationship Id="rId39" Type="http://schemas.openxmlformats.org/officeDocument/2006/relationships/customXml" Target="../ink/ink26.xml"/><Relationship Id="rId21" Type="http://schemas.openxmlformats.org/officeDocument/2006/relationships/customXml" Target="../ink/ink17.xml"/><Relationship Id="rId34" Type="http://schemas.openxmlformats.org/officeDocument/2006/relationships/image" Target="../media/image28.png"/><Relationship Id="rId42" Type="http://schemas.openxmlformats.org/officeDocument/2006/relationships/image" Target="../media/image32.png"/><Relationship Id="rId47" Type="http://schemas.openxmlformats.org/officeDocument/2006/relationships/customXml" Target="../ink/ink30.xml"/><Relationship Id="rId50" Type="http://schemas.openxmlformats.org/officeDocument/2006/relationships/image" Target="../media/image36.png"/><Relationship Id="rId55" Type="http://schemas.openxmlformats.org/officeDocument/2006/relationships/customXml" Target="../ink/ink34.xml"/><Relationship Id="rId63" Type="http://schemas.openxmlformats.org/officeDocument/2006/relationships/customXml" Target="../ink/ink38.xml"/><Relationship Id="rId68" Type="http://schemas.openxmlformats.org/officeDocument/2006/relationships/image" Target="../media/image45.png"/><Relationship Id="rId7" Type="http://schemas.openxmlformats.org/officeDocument/2006/relationships/customXml" Target="../ink/ink10.xml"/><Relationship Id="rId2" Type="http://schemas.openxmlformats.org/officeDocument/2006/relationships/image" Target="../media/image1.png"/><Relationship Id="rId16" Type="http://schemas.openxmlformats.org/officeDocument/2006/relationships/image" Target="../media/image19.png"/><Relationship Id="rId29"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customXml" Target="../ink/ink12.xml"/><Relationship Id="rId24" Type="http://schemas.openxmlformats.org/officeDocument/2006/relationships/image" Target="../media/image23.png"/><Relationship Id="rId32" Type="http://schemas.openxmlformats.org/officeDocument/2006/relationships/image" Target="../media/image27.png"/><Relationship Id="rId37" Type="http://schemas.openxmlformats.org/officeDocument/2006/relationships/customXml" Target="../ink/ink25.xml"/><Relationship Id="rId40" Type="http://schemas.openxmlformats.org/officeDocument/2006/relationships/image" Target="../media/image31.png"/><Relationship Id="rId45" Type="http://schemas.openxmlformats.org/officeDocument/2006/relationships/customXml" Target="../ink/ink29.xml"/><Relationship Id="rId53" Type="http://schemas.openxmlformats.org/officeDocument/2006/relationships/customXml" Target="../ink/ink33.xml"/><Relationship Id="rId58" Type="http://schemas.openxmlformats.org/officeDocument/2006/relationships/image" Target="../media/image40.png"/><Relationship Id="rId66" Type="http://schemas.openxmlformats.org/officeDocument/2006/relationships/image" Target="../media/image44.png"/><Relationship Id="rId5" Type="http://schemas.openxmlformats.org/officeDocument/2006/relationships/customXml" Target="../ink/ink9.xml"/><Relationship Id="rId15" Type="http://schemas.openxmlformats.org/officeDocument/2006/relationships/customXml" Target="../ink/ink14.xml"/><Relationship Id="rId23" Type="http://schemas.openxmlformats.org/officeDocument/2006/relationships/customXml" Target="../ink/ink18.xml"/><Relationship Id="rId28" Type="http://schemas.openxmlformats.org/officeDocument/2006/relationships/image" Target="../media/image25.png"/><Relationship Id="rId36" Type="http://schemas.openxmlformats.org/officeDocument/2006/relationships/image" Target="../media/image29.png"/><Relationship Id="rId49" Type="http://schemas.openxmlformats.org/officeDocument/2006/relationships/customXml" Target="../ink/ink31.xml"/><Relationship Id="rId57" Type="http://schemas.openxmlformats.org/officeDocument/2006/relationships/customXml" Target="../ink/ink35.xml"/><Relationship Id="rId61" Type="http://schemas.openxmlformats.org/officeDocument/2006/relationships/customXml" Target="../ink/ink37.xml"/><Relationship Id="rId10" Type="http://schemas.openxmlformats.org/officeDocument/2006/relationships/image" Target="../media/image16.png"/><Relationship Id="rId19" Type="http://schemas.openxmlformats.org/officeDocument/2006/relationships/customXml" Target="../ink/ink16.xml"/><Relationship Id="rId31" Type="http://schemas.openxmlformats.org/officeDocument/2006/relationships/customXml" Target="../ink/ink22.xml"/><Relationship Id="rId44" Type="http://schemas.openxmlformats.org/officeDocument/2006/relationships/image" Target="../media/image33.png"/><Relationship Id="rId52" Type="http://schemas.openxmlformats.org/officeDocument/2006/relationships/image" Target="../media/image37.png"/><Relationship Id="rId60" Type="http://schemas.openxmlformats.org/officeDocument/2006/relationships/image" Target="../media/image41.png"/><Relationship Id="rId65" Type="http://schemas.openxmlformats.org/officeDocument/2006/relationships/customXml" Target="../ink/ink39.xml"/><Relationship Id="rId4" Type="http://schemas.openxmlformats.org/officeDocument/2006/relationships/image" Target="../media/image13.png"/><Relationship Id="rId9" Type="http://schemas.openxmlformats.org/officeDocument/2006/relationships/customXml" Target="../ink/ink11.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20.xml"/><Relationship Id="rId30" Type="http://schemas.openxmlformats.org/officeDocument/2006/relationships/image" Target="../media/image26.png"/><Relationship Id="rId35" Type="http://schemas.openxmlformats.org/officeDocument/2006/relationships/customXml" Target="../ink/ink24.xml"/><Relationship Id="rId43" Type="http://schemas.openxmlformats.org/officeDocument/2006/relationships/customXml" Target="../ink/ink28.xml"/><Relationship Id="rId48" Type="http://schemas.openxmlformats.org/officeDocument/2006/relationships/image" Target="../media/image35.png"/><Relationship Id="rId56" Type="http://schemas.openxmlformats.org/officeDocument/2006/relationships/image" Target="../media/image39.png"/><Relationship Id="rId64" Type="http://schemas.openxmlformats.org/officeDocument/2006/relationships/image" Target="../media/image43.png"/><Relationship Id="rId69" Type="http://schemas.openxmlformats.org/officeDocument/2006/relationships/customXml" Target="../ink/ink41.xml"/><Relationship Id="rId8" Type="http://schemas.openxmlformats.org/officeDocument/2006/relationships/image" Target="../media/image15.png"/><Relationship Id="rId51" Type="http://schemas.openxmlformats.org/officeDocument/2006/relationships/customXml" Target="../ink/ink32.xml"/><Relationship Id="rId3" Type="http://schemas.openxmlformats.org/officeDocument/2006/relationships/image" Target="../media/image2.png"/><Relationship Id="rId12" Type="http://schemas.openxmlformats.org/officeDocument/2006/relationships/image" Target="../media/image17.png"/><Relationship Id="rId17" Type="http://schemas.openxmlformats.org/officeDocument/2006/relationships/customXml" Target="../ink/ink15.xml"/><Relationship Id="rId25" Type="http://schemas.openxmlformats.org/officeDocument/2006/relationships/customXml" Target="../ink/ink19.xml"/><Relationship Id="rId33" Type="http://schemas.openxmlformats.org/officeDocument/2006/relationships/customXml" Target="../ink/ink23.xml"/><Relationship Id="rId38" Type="http://schemas.openxmlformats.org/officeDocument/2006/relationships/image" Target="../media/image30.png"/><Relationship Id="rId46" Type="http://schemas.openxmlformats.org/officeDocument/2006/relationships/image" Target="../media/image34.png"/><Relationship Id="rId59" Type="http://schemas.openxmlformats.org/officeDocument/2006/relationships/customXml" Target="../ink/ink36.xml"/><Relationship Id="rId67" Type="http://schemas.openxmlformats.org/officeDocument/2006/relationships/customXml" Target="../ink/ink40.xml"/><Relationship Id="rId20" Type="http://schemas.openxmlformats.org/officeDocument/2006/relationships/image" Target="../media/image21.png"/><Relationship Id="rId41" Type="http://schemas.openxmlformats.org/officeDocument/2006/relationships/customXml" Target="../ink/ink27.xml"/><Relationship Id="rId54" Type="http://schemas.openxmlformats.org/officeDocument/2006/relationships/image" Target="../media/image38.png"/><Relationship Id="rId62" Type="http://schemas.openxmlformats.org/officeDocument/2006/relationships/image" Target="../media/image42.png"/><Relationship Id="rId70"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5.xml"/><Relationship Id="rId1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customXml" Target="../ink/ink2.xml"/><Relationship Id="rId12" Type="http://schemas.openxmlformats.org/officeDocument/2006/relationships/image" Target="../media/image8.png"/><Relationship Id="rId17" Type="http://schemas.openxmlformats.org/officeDocument/2006/relationships/customXml" Target="../ink/ink7.xml"/><Relationship Id="rId2" Type="http://schemas.openxmlformats.org/officeDocument/2006/relationships/image" Target="../media/image1.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7.png"/><Relationship Id="rId19" Type="http://schemas.openxmlformats.org/officeDocument/2006/relationships/customXml" Target="../ink/ink8.xml"/><Relationship Id="rId4" Type="http://schemas.openxmlformats.org/officeDocument/2006/relationships/image" Target="../media/image4.png"/><Relationship Id="rId9" Type="http://schemas.openxmlformats.org/officeDocument/2006/relationships/customXml" Target="../ink/ink3.xml"/><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E3649CB6-1681-47EA-928C-BC7926CB264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FB9F475C-5E15-4AF2-AE87-833DCFF4DF5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1944554"/>
            <a:ext cx="12770192" cy="8217634"/>
          </a:xfrm>
          <a:prstGeom prst="rect">
            <a:avLst/>
          </a:prstGeom>
          <a:noFill/>
        </p:spPr>
        <p:txBody>
          <a:bodyPr wrap="square" rtlCol="0">
            <a:spAutoFit/>
          </a:bodyPr>
          <a:lstStyle/>
          <a:p>
            <a:pPr algn="ctr"/>
            <a:r>
              <a:rPr lang="de-DE" sz="4400" b="1" dirty="0">
                <a:latin typeface="Yanone Kaffeesatz Regular" panose="02000000000000000000" pitchFamily="50" charset="0"/>
              </a:rPr>
              <a:t>Die Insel:</a:t>
            </a:r>
          </a:p>
          <a:p>
            <a:pPr algn="ctr"/>
            <a:endParaRPr lang="de-DE" sz="4400" b="1" dirty="0">
              <a:latin typeface="Yanone Kaffeesatz Regular" panose="02000000000000000000" pitchFamily="50" charset="0"/>
            </a:endParaRPr>
          </a:p>
          <a:p>
            <a:pPr algn="ctr"/>
            <a:r>
              <a:rPr lang="de-DE" sz="4400" dirty="0">
                <a:latin typeface="Yanone Kaffeesatz Regular" panose="02000000000000000000" pitchFamily="50" charset="0"/>
              </a:rPr>
              <a:t>Als ihr über den Baumstamm balanciert seid, ruft euch der Biber noch hinterher: Der Hinweis ist auf dem See!!! Ihr wundert euch noch, was dies zu bedeuten hat, da seht ihr schon in dem Wald einen von Bäumen umgebenen See. In dessen Mitte könnt ihr eine Insel sehen. In dem See schwimmen riesige Forellen, die locker einen </a:t>
            </a:r>
            <a:r>
              <a:rPr lang="de-DE" sz="4400" dirty="0" err="1">
                <a:latin typeface="Yanone Kaffeesatz Regular" panose="02000000000000000000" pitchFamily="50" charset="0"/>
              </a:rPr>
              <a:t>Jungenschaftler</a:t>
            </a:r>
            <a:r>
              <a:rPr lang="de-DE" sz="4400" dirty="0">
                <a:latin typeface="Yanone Kaffeesatz Regular" panose="02000000000000000000" pitchFamily="50" charset="0"/>
              </a:rPr>
              <a:t> aufessen könnten. Aber der Biber sprach von Hinweisen auf dem See, er kann nur die Insel gemeint haben. Und am Ufer der Insel seht ihr auch eine verschlossene Truhe mit einem Schloss daran. Das muss es sein! Doch um die zu erreichen braucht ihr zunächst verschiedene Gegenstände. Denn ohne den Inhalt in der Truhe werdet ihr die Hütte nie finden. </a:t>
            </a:r>
          </a:p>
        </p:txBody>
      </p:sp>
      <p:sp>
        <p:nvSpPr>
          <p:cNvPr id="11" name="Ellipse 10">
            <a:extLst>
              <a:ext uri="{FF2B5EF4-FFF2-40B4-BE49-F238E27FC236}">
                <a16:creationId xmlns:a16="http://schemas.microsoft.com/office/drawing/2014/main" id="{8B2BD124-69C2-424F-A968-9875C2E87821}"/>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D7597939-2683-4271-89C9-9576A4AFAF7F}"/>
              </a:ext>
            </a:extLst>
          </p:cNvPr>
          <p:cNvSpPr>
            <a:spLocks noGrp="1"/>
          </p:cNvSpPr>
          <p:nvPr>
            <p:ph type="sldNum" sz="quarter" idx="12"/>
          </p:nvPr>
        </p:nvSpPr>
        <p:spPr/>
        <p:txBody>
          <a:bodyPr/>
          <a:lstStyle/>
          <a:p>
            <a:fld id="{9F93C778-0A86-47A1-A13A-FAA3C2391605}" type="slidenum">
              <a:rPr lang="de-DE" smtClean="0"/>
              <a:t>1</a:t>
            </a:fld>
            <a:endParaRPr lang="de-DE"/>
          </a:p>
        </p:txBody>
      </p:sp>
    </p:spTree>
    <p:extLst>
      <p:ext uri="{BB962C8B-B14F-4D97-AF65-F5344CB8AC3E}">
        <p14:creationId xmlns:p14="http://schemas.microsoft.com/office/powerpoint/2010/main" val="174922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B2E86CA0-36D5-4DDC-A276-BE29AB030DF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26813424-557F-4990-B818-78B3F4399A64}"/>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491036"/>
            <a:ext cx="12770192" cy="6309420"/>
          </a:xfrm>
          <a:prstGeom prst="rect">
            <a:avLst/>
          </a:prstGeom>
          <a:noFill/>
        </p:spPr>
        <p:txBody>
          <a:bodyPr wrap="square" rtlCol="0">
            <a:spAutoFit/>
          </a:bodyPr>
          <a:lstStyle/>
          <a:p>
            <a:pPr algn="ctr"/>
            <a:r>
              <a:rPr lang="de-DE" sz="4000" dirty="0">
                <a:latin typeface="Yanone Kaffeesatz Regular" panose="02000000000000000000" pitchFamily="50" charset="0"/>
              </a:rPr>
              <a:t>„Außen auf der Truhe findet ihr passend zum Klorollenturm eine Zahlenpyramide, die ihr lösen müsst damit ihr von der Insel herunterkommt.  Dabei müssen in der untersten Stufe der Pyramide alle Zahlen von 1-6 stehen. Addiert dann die Zahlen der jeweils zwei benachbarten Kästchen in den jeweiligen Stufen. So das immer im jeweils darüber liegenden Kästchen die Summe steht, die schließlich zum Endergebnis ganz oben führt. Sendet uns das Ergebnis als Bild zu.</a:t>
            </a:r>
          </a:p>
          <a:p>
            <a:pPr algn="ctr"/>
            <a:endParaRPr lang="de-DE" sz="4400" dirty="0">
              <a:latin typeface="Yanone Kaffeesatz Regular" panose="02000000000000000000" pitchFamily="50" charset="0"/>
            </a:endParaRP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Rätselkarte R2</a:t>
            </a: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948" y="7045638"/>
            <a:ext cx="10897289" cy="6661593"/>
          </a:xfrm>
          <a:prstGeom prst="rect">
            <a:avLst/>
          </a:prstGeom>
        </p:spPr>
      </p:pic>
      <p:sp>
        <p:nvSpPr>
          <p:cNvPr id="12" name="Ellipse 11">
            <a:extLst>
              <a:ext uri="{FF2B5EF4-FFF2-40B4-BE49-F238E27FC236}">
                <a16:creationId xmlns:a16="http://schemas.microsoft.com/office/drawing/2014/main" id="{D5B34C04-2CE4-4F55-9380-5B245B163DD5}"/>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5" name="Foliennummernplatzhalter 4">
            <a:extLst>
              <a:ext uri="{FF2B5EF4-FFF2-40B4-BE49-F238E27FC236}">
                <a16:creationId xmlns:a16="http://schemas.microsoft.com/office/drawing/2014/main" id="{A6DCD320-6265-46D9-B9DB-5E0EE5F0F943}"/>
              </a:ext>
            </a:extLst>
          </p:cNvPr>
          <p:cNvSpPr>
            <a:spLocks noGrp="1"/>
          </p:cNvSpPr>
          <p:nvPr>
            <p:ph type="sldNum" sz="quarter" idx="12"/>
          </p:nvPr>
        </p:nvSpPr>
        <p:spPr/>
        <p:txBody>
          <a:bodyPr/>
          <a:lstStyle/>
          <a:p>
            <a:fld id="{9F93C778-0A86-47A1-A13A-FAA3C2391605}" type="slidenum">
              <a:rPr lang="de-DE" smtClean="0"/>
              <a:t>10</a:t>
            </a:fld>
            <a:endParaRPr lang="de-DE"/>
          </a:p>
        </p:txBody>
      </p:sp>
    </p:spTree>
    <p:extLst>
      <p:ext uri="{BB962C8B-B14F-4D97-AF65-F5344CB8AC3E}">
        <p14:creationId xmlns:p14="http://schemas.microsoft.com/office/powerpoint/2010/main" val="5257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38741"/>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3,2,6,1,5,4</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R2</a:t>
            </a:r>
          </a:p>
        </p:txBody>
      </p:sp>
      <p:sp>
        <p:nvSpPr>
          <p:cNvPr id="12" name="Ellipse 11">
            <a:extLst>
              <a:ext uri="{FF2B5EF4-FFF2-40B4-BE49-F238E27FC236}">
                <a16:creationId xmlns:a16="http://schemas.microsoft.com/office/drawing/2014/main" id="{3F24EE19-3AD2-4ABF-9F8C-FA5DD5EC4400}"/>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F91EB224-7F77-4058-9177-46F0F1C5DDAA}"/>
              </a:ext>
            </a:extLst>
          </p:cNvPr>
          <p:cNvSpPr>
            <a:spLocks noGrp="1"/>
          </p:cNvSpPr>
          <p:nvPr>
            <p:ph type="sldNum" sz="quarter" idx="12"/>
          </p:nvPr>
        </p:nvSpPr>
        <p:spPr/>
        <p:txBody>
          <a:bodyPr/>
          <a:lstStyle/>
          <a:p>
            <a:fld id="{9F93C778-0A86-47A1-A13A-FAA3C2391605}" type="slidenum">
              <a:rPr lang="de-DE" smtClean="0"/>
              <a:t>11</a:t>
            </a:fld>
            <a:endParaRPr lang="de-DE"/>
          </a:p>
        </p:txBody>
      </p:sp>
    </p:spTree>
    <p:extLst>
      <p:ext uri="{BB962C8B-B14F-4D97-AF65-F5344CB8AC3E}">
        <p14:creationId xmlns:p14="http://schemas.microsoft.com/office/powerpoint/2010/main" val="240625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818366"/>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5,8,7,6,9:</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R2</a:t>
            </a:r>
          </a:p>
        </p:txBody>
      </p:sp>
      <p:sp>
        <p:nvSpPr>
          <p:cNvPr id="12" name="Ellipse 11">
            <a:extLst>
              <a:ext uri="{FF2B5EF4-FFF2-40B4-BE49-F238E27FC236}">
                <a16:creationId xmlns:a16="http://schemas.microsoft.com/office/drawing/2014/main" id="{3E071F48-FD43-4493-A153-F4030D5943D8}"/>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A993FF04-328D-4ADF-A6D7-BEF784AA574D}"/>
              </a:ext>
            </a:extLst>
          </p:cNvPr>
          <p:cNvSpPr>
            <a:spLocks noGrp="1"/>
          </p:cNvSpPr>
          <p:nvPr>
            <p:ph type="sldNum" sz="quarter" idx="12"/>
          </p:nvPr>
        </p:nvSpPr>
        <p:spPr/>
        <p:txBody>
          <a:bodyPr/>
          <a:lstStyle/>
          <a:p>
            <a:fld id="{9F93C778-0A86-47A1-A13A-FAA3C2391605}" type="slidenum">
              <a:rPr lang="de-DE" smtClean="0"/>
              <a:t>12</a:t>
            </a:fld>
            <a:endParaRPr lang="de-DE"/>
          </a:p>
        </p:txBody>
      </p:sp>
    </p:spTree>
    <p:extLst>
      <p:ext uri="{BB962C8B-B14F-4D97-AF65-F5344CB8AC3E}">
        <p14:creationId xmlns:p14="http://schemas.microsoft.com/office/powerpoint/2010/main" val="109719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3677601"/>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13,15,13,15</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R2</a:t>
            </a:r>
          </a:p>
        </p:txBody>
      </p:sp>
      <p:pic>
        <p:nvPicPr>
          <p:cNvPr id="12" name="Grafik 11">
            <a:extLst>
              <a:ext uri="{FF2B5EF4-FFF2-40B4-BE49-F238E27FC236}">
                <a16:creationId xmlns:a16="http://schemas.microsoft.com/office/drawing/2014/main" id="{25448063-7A78-4DBF-9EC7-2F0F8684B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861" y="5746340"/>
            <a:ext cx="10897289" cy="6661593"/>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A3C1663-9978-40F7-9798-BBA8EB4C2DA7}"/>
                  </a:ext>
                </a:extLst>
              </p14:cNvPr>
              <p14:cNvContentPartPr/>
              <p14:nvPr/>
            </p14:nvContentPartPr>
            <p14:xfrm>
              <a:off x="6181403" y="11175903"/>
              <a:ext cx="565200" cy="738720"/>
            </p14:xfrm>
          </p:contentPart>
        </mc:Choice>
        <mc:Fallback xmlns="">
          <p:pic>
            <p:nvPicPr>
              <p:cNvPr id="3" name="Freihand 2">
                <a:extLst>
                  <a:ext uri="{FF2B5EF4-FFF2-40B4-BE49-F238E27FC236}">
                    <a16:creationId xmlns:a16="http://schemas.microsoft.com/office/drawing/2014/main" id="{EA3C1663-9978-40F7-9798-BBA8EB4C2DA7}"/>
                  </a:ext>
                </a:extLst>
              </p:cNvPr>
              <p:cNvPicPr/>
              <p:nvPr/>
            </p:nvPicPr>
            <p:blipFill>
              <a:blip r:embed="rId6"/>
              <a:stretch>
                <a:fillRect/>
              </a:stretch>
            </p:blipFill>
            <p:spPr>
              <a:xfrm>
                <a:off x="6118763" y="11112903"/>
                <a:ext cx="690840"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D25B351-2829-4AC9-8909-BDCB971BBD85}"/>
                  </a:ext>
                </a:extLst>
              </p14:cNvPr>
              <p14:cNvContentPartPr/>
              <p14:nvPr/>
            </p14:nvContentPartPr>
            <p14:xfrm>
              <a:off x="7915883" y="11298663"/>
              <a:ext cx="371520" cy="460080"/>
            </p14:xfrm>
          </p:contentPart>
        </mc:Choice>
        <mc:Fallback xmlns="">
          <p:pic>
            <p:nvPicPr>
              <p:cNvPr id="5" name="Freihand 4">
                <a:extLst>
                  <a:ext uri="{FF2B5EF4-FFF2-40B4-BE49-F238E27FC236}">
                    <a16:creationId xmlns:a16="http://schemas.microsoft.com/office/drawing/2014/main" id="{CD25B351-2829-4AC9-8909-BDCB971BBD85}"/>
                  </a:ext>
                </a:extLst>
              </p:cNvPr>
              <p:cNvPicPr/>
              <p:nvPr/>
            </p:nvPicPr>
            <p:blipFill>
              <a:blip r:embed="rId8"/>
              <a:stretch>
                <a:fillRect/>
              </a:stretch>
            </p:blipFill>
            <p:spPr>
              <a:xfrm>
                <a:off x="7852883" y="11235663"/>
                <a:ext cx="4971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7547D5DA-FE9C-4B68-AD5A-DCBADDF16122}"/>
                  </a:ext>
                </a:extLst>
              </p14:cNvPr>
              <p14:cNvContentPartPr/>
              <p14:nvPr/>
            </p14:nvContentPartPr>
            <p14:xfrm>
              <a:off x="5569763" y="10250343"/>
              <a:ext cx="329040" cy="674280"/>
            </p14:xfrm>
          </p:contentPart>
        </mc:Choice>
        <mc:Fallback xmlns="">
          <p:pic>
            <p:nvPicPr>
              <p:cNvPr id="20" name="Freihand 19">
                <a:extLst>
                  <a:ext uri="{FF2B5EF4-FFF2-40B4-BE49-F238E27FC236}">
                    <a16:creationId xmlns:a16="http://schemas.microsoft.com/office/drawing/2014/main" id="{7547D5DA-FE9C-4B68-AD5A-DCBADDF16122}"/>
                  </a:ext>
                </a:extLst>
              </p:cNvPr>
              <p:cNvPicPr/>
              <p:nvPr/>
            </p:nvPicPr>
            <p:blipFill>
              <a:blip r:embed="rId10"/>
              <a:stretch>
                <a:fillRect/>
              </a:stretch>
            </p:blipFill>
            <p:spPr>
              <a:xfrm>
                <a:off x="5506763" y="10187703"/>
                <a:ext cx="454680" cy="799920"/>
              </a:xfrm>
              <a:prstGeom prst="rect">
                <a:avLst/>
              </a:prstGeom>
            </p:spPr>
          </p:pic>
        </mc:Fallback>
      </mc:AlternateContent>
      <p:grpSp>
        <p:nvGrpSpPr>
          <p:cNvPr id="23" name="Gruppieren 22">
            <a:extLst>
              <a:ext uri="{FF2B5EF4-FFF2-40B4-BE49-F238E27FC236}">
                <a16:creationId xmlns:a16="http://schemas.microsoft.com/office/drawing/2014/main" id="{E81B7B64-E4EC-4024-97AC-9F2FB2C74278}"/>
              </a:ext>
            </a:extLst>
          </p:cNvPr>
          <p:cNvGrpSpPr/>
          <p:nvPr/>
        </p:nvGrpSpPr>
        <p:grpSpPr>
          <a:xfrm>
            <a:off x="4159283" y="10132623"/>
            <a:ext cx="416520" cy="546840"/>
            <a:chOff x="4159283" y="10132623"/>
            <a:chExt cx="416520" cy="546840"/>
          </a:xfrm>
        </p:grpSpPr>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857BA66A-853A-4C6C-89F2-C87662789869}"/>
                    </a:ext>
                  </a:extLst>
                </p14:cNvPr>
                <p14:cNvContentPartPr/>
                <p14:nvPr/>
              </p14:nvContentPartPr>
              <p14:xfrm>
                <a:off x="4159283" y="10158903"/>
                <a:ext cx="291240" cy="520560"/>
              </p14:xfrm>
            </p:contentPart>
          </mc:Choice>
          <mc:Fallback xmlns="">
            <p:pic>
              <p:nvPicPr>
                <p:cNvPr id="21" name="Freihand 20">
                  <a:extLst>
                    <a:ext uri="{FF2B5EF4-FFF2-40B4-BE49-F238E27FC236}">
                      <a16:creationId xmlns:a16="http://schemas.microsoft.com/office/drawing/2014/main" id="{857BA66A-853A-4C6C-89F2-C87662789869}"/>
                    </a:ext>
                  </a:extLst>
                </p:cNvPr>
                <p:cNvPicPr/>
                <p:nvPr/>
              </p:nvPicPr>
              <p:blipFill>
                <a:blip r:embed="rId12"/>
                <a:stretch>
                  <a:fillRect/>
                </a:stretch>
              </p:blipFill>
              <p:spPr>
                <a:xfrm>
                  <a:off x="4096643" y="10095903"/>
                  <a:ext cx="41688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DA762A2C-2AA9-4992-ACEA-40997FDA4653}"/>
                    </a:ext>
                  </a:extLst>
                </p14:cNvPr>
                <p14:cNvContentPartPr/>
                <p14:nvPr/>
              </p14:nvContentPartPr>
              <p14:xfrm>
                <a:off x="4257203" y="10132623"/>
                <a:ext cx="318600" cy="154440"/>
              </p14:xfrm>
            </p:contentPart>
          </mc:Choice>
          <mc:Fallback xmlns="">
            <p:pic>
              <p:nvPicPr>
                <p:cNvPr id="22" name="Freihand 21">
                  <a:extLst>
                    <a:ext uri="{FF2B5EF4-FFF2-40B4-BE49-F238E27FC236}">
                      <a16:creationId xmlns:a16="http://schemas.microsoft.com/office/drawing/2014/main" id="{DA762A2C-2AA9-4992-ACEA-40997FDA4653}"/>
                    </a:ext>
                  </a:extLst>
                </p:cNvPr>
                <p:cNvPicPr/>
                <p:nvPr/>
              </p:nvPicPr>
              <p:blipFill>
                <a:blip r:embed="rId14"/>
                <a:stretch>
                  <a:fillRect/>
                </a:stretch>
              </p:blipFill>
              <p:spPr>
                <a:xfrm>
                  <a:off x="4194563" y="10069983"/>
                  <a:ext cx="444240" cy="280080"/>
                </a:xfrm>
                <a:prstGeom prst="rect">
                  <a:avLst/>
                </a:prstGeom>
              </p:spPr>
            </p:pic>
          </mc:Fallback>
        </mc:AlternateContent>
      </p:grpSp>
      <p:grpSp>
        <p:nvGrpSpPr>
          <p:cNvPr id="26" name="Gruppieren 25">
            <a:extLst>
              <a:ext uri="{FF2B5EF4-FFF2-40B4-BE49-F238E27FC236}">
                <a16:creationId xmlns:a16="http://schemas.microsoft.com/office/drawing/2014/main" id="{709F0ABD-DCAB-4F42-B47A-80CA0647CA7C}"/>
              </a:ext>
            </a:extLst>
          </p:cNvPr>
          <p:cNvGrpSpPr/>
          <p:nvPr/>
        </p:nvGrpSpPr>
        <p:grpSpPr>
          <a:xfrm>
            <a:off x="4681643" y="9324063"/>
            <a:ext cx="924120" cy="455400"/>
            <a:chOff x="4681643" y="9324063"/>
            <a:chExt cx="924120" cy="455400"/>
          </a:xfrm>
        </p:grpSpPr>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F7F583A3-6F7E-4B7E-9E46-A840AD8E693E}"/>
                    </a:ext>
                  </a:extLst>
                </p14:cNvPr>
                <p14:cNvContentPartPr/>
                <p14:nvPr/>
              </p14:nvContentPartPr>
              <p14:xfrm>
                <a:off x="4681643" y="9324063"/>
                <a:ext cx="375120" cy="431640"/>
              </p14:xfrm>
            </p:contentPart>
          </mc:Choice>
          <mc:Fallback xmlns="">
            <p:pic>
              <p:nvPicPr>
                <p:cNvPr id="24" name="Freihand 23">
                  <a:extLst>
                    <a:ext uri="{FF2B5EF4-FFF2-40B4-BE49-F238E27FC236}">
                      <a16:creationId xmlns:a16="http://schemas.microsoft.com/office/drawing/2014/main" id="{F7F583A3-6F7E-4B7E-9E46-A840AD8E693E}"/>
                    </a:ext>
                  </a:extLst>
                </p:cNvPr>
                <p:cNvPicPr/>
                <p:nvPr/>
              </p:nvPicPr>
              <p:blipFill>
                <a:blip r:embed="rId16"/>
                <a:stretch>
                  <a:fillRect/>
                </a:stretch>
              </p:blipFill>
              <p:spPr>
                <a:xfrm>
                  <a:off x="4619003" y="9261063"/>
                  <a:ext cx="5007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D3C2EE5D-F3C7-4E13-9883-6E27E5BC34C2}"/>
                    </a:ext>
                  </a:extLst>
                </p14:cNvPr>
                <p14:cNvContentPartPr/>
                <p14:nvPr/>
              </p14:nvContentPartPr>
              <p14:xfrm>
                <a:off x="5186363" y="9377343"/>
                <a:ext cx="419400" cy="402120"/>
              </p14:xfrm>
            </p:contentPart>
          </mc:Choice>
          <mc:Fallback xmlns="">
            <p:pic>
              <p:nvPicPr>
                <p:cNvPr id="25" name="Freihand 24">
                  <a:extLst>
                    <a:ext uri="{FF2B5EF4-FFF2-40B4-BE49-F238E27FC236}">
                      <a16:creationId xmlns:a16="http://schemas.microsoft.com/office/drawing/2014/main" id="{D3C2EE5D-F3C7-4E13-9883-6E27E5BC34C2}"/>
                    </a:ext>
                  </a:extLst>
                </p:cNvPr>
                <p:cNvPicPr/>
                <p:nvPr/>
              </p:nvPicPr>
              <p:blipFill>
                <a:blip r:embed="rId18"/>
                <a:stretch>
                  <a:fillRect/>
                </a:stretch>
              </p:blipFill>
              <p:spPr>
                <a:xfrm>
                  <a:off x="5123363" y="9314703"/>
                  <a:ext cx="545040" cy="527760"/>
                </a:xfrm>
                <a:prstGeom prst="rect">
                  <a:avLst/>
                </a:prstGeom>
              </p:spPr>
            </p:pic>
          </mc:Fallback>
        </mc:AlternateContent>
      </p:grpSp>
      <p:grpSp>
        <p:nvGrpSpPr>
          <p:cNvPr id="42" name="Gruppieren 41">
            <a:extLst>
              <a:ext uri="{FF2B5EF4-FFF2-40B4-BE49-F238E27FC236}">
                <a16:creationId xmlns:a16="http://schemas.microsoft.com/office/drawing/2014/main" id="{BFAFFAD7-96BA-49A1-8150-A00D1FC0E973}"/>
              </a:ext>
            </a:extLst>
          </p:cNvPr>
          <p:cNvGrpSpPr/>
          <p:nvPr/>
        </p:nvGrpSpPr>
        <p:grpSpPr>
          <a:xfrm>
            <a:off x="5209403" y="8181423"/>
            <a:ext cx="1066680" cy="716760"/>
            <a:chOff x="5209403" y="8181423"/>
            <a:chExt cx="1066680" cy="716760"/>
          </a:xfrm>
        </p:grpSpPr>
        <mc:AlternateContent xmlns:mc="http://schemas.openxmlformats.org/markup-compatibility/2006" xmlns:p14="http://schemas.microsoft.com/office/powerpoint/2010/main">
          <mc:Choice Requires="p14">
            <p:contentPart p14:bwMode="auto" r:id="rId19">
              <p14:nvContentPartPr>
                <p14:cNvPr id="40" name="Freihand 39">
                  <a:extLst>
                    <a:ext uri="{FF2B5EF4-FFF2-40B4-BE49-F238E27FC236}">
                      <a16:creationId xmlns:a16="http://schemas.microsoft.com/office/drawing/2014/main" id="{FEC45E42-BFE5-4773-830A-65CE282B66C3}"/>
                    </a:ext>
                  </a:extLst>
                </p14:cNvPr>
                <p14:cNvContentPartPr/>
                <p14:nvPr/>
              </p14:nvContentPartPr>
              <p14:xfrm>
                <a:off x="5209403" y="8181423"/>
                <a:ext cx="411120" cy="492840"/>
              </p14:xfrm>
            </p:contentPart>
          </mc:Choice>
          <mc:Fallback xmlns="">
            <p:pic>
              <p:nvPicPr>
                <p:cNvPr id="40" name="Freihand 39">
                  <a:extLst>
                    <a:ext uri="{FF2B5EF4-FFF2-40B4-BE49-F238E27FC236}">
                      <a16:creationId xmlns:a16="http://schemas.microsoft.com/office/drawing/2014/main" id="{FEC45E42-BFE5-4773-830A-65CE282B66C3}"/>
                    </a:ext>
                  </a:extLst>
                </p:cNvPr>
                <p:cNvPicPr/>
                <p:nvPr/>
              </p:nvPicPr>
              <p:blipFill>
                <a:blip r:embed="rId20"/>
                <a:stretch>
                  <a:fillRect/>
                </a:stretch>
              </p:blipFill>
              <p:spPr>
                <a:xfrm>
                  <a:off x="5146403" y="8118783"/>
                  <a:ext cx="53676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Freihand 40">
                  <a:extLst>
                    <a:ext uri="{FF2B5EF4-FFF2-40B4-BE49-F238E27FC236}">
                      <a16:creationId xmlns:a16="http://schemas.microsoft.com/office/drawing/2014/main" id="{98862E44-87B5-4811-ABCA-F4617B92A1CE}"/>
                    </a:ext>
                  </a:extLst>
                </p14:cNvPr>
                <p14:cNvContentPartPr/>
                <p14:nvPr/>
              </p14:nvContentPartPr>
              <p14:xfrm>
                <a:off x="5885123" y="8271423"/>
                <a:ext cx="390960" cy="626760"/>
              </p14:xfrm>
            </p:contentPart>
          </mc:Choice>
          <mc:Fallback xmlns="">
            <p:pic>
              <p:nvPicPr>
                <p:cNvPr id="41" name="Freihand 40">
                  <a:extLst>
                    <a:ext uri="{FF2B5EF4-FFF2-40B4-BE49-F238E27FC236}">
                      <a16:creationId xmlns:a16="http://schemas.microsoft.com/office/drawing/2014/main" id="{98862E44-87B5-4811-ABCA-F4617B92A1CE}"/>
                    </a:ext>
                  </a:extLst>
                </p:cNvPr>
                <p:cNvPicPr/>
                <p:nvPr/>
              </p:nvPicPr>
              <p:blipFill>
                <a:blip r:embed="rId22"/>
                <a:stretch>
                  <a:fillRect/>
                </a:stretch>
              </p:blipFill>
              <p:spPr>
                <a:xfrm>
                  <a:off x="5822483" y="8208783"/>
                  <a:ext cx="516600" cy="752400"/>
                </a:xfrm>
                <a:prstGeom prst="rect">
                  <a:avLst/>
                </a:prstGeom>
              </p:spPr>
            </p:pic>
          </mc:Fallback>
        </mc:AlternateContent>
      </p:grpSp>
      <p:grpSp>
        <p:nvGrpSpPr>
          <p:cNvPr id="70" name="Gruppieren 69">
            <a:extLst>
              <a:ext uri="{FF2B5EF4-FFF2-40B4-BE49-F238E27FC236}">
                <a16:creationId xmlns:a16="http://schemas.microsoft.com/office/drawing/2014/main" id="{2960F661-8243-4FC2-9393-AEAF6AF6335D}"/>
              </a:ext>
            </a:extLst>
          </p:cNvPr>
          <p:cNvGrpSpPr/>
          <p:nvPr/>
        </p:nvGrpSpPr>
        <p:grpSpPr>
          <a:xfrm>
            <a:off x="10899203" y="11203623"/>
            <a:ext cx="553680" cy="605520"/>
            <a:chOff x="10899203" y="11203623"/>
            <a:chExt cx="553680" cy="605520"/>
          </a:xfrm>
        </p:grpSpPr>
        <mc:AlternateContent xmlns:mc="http://schemas.openxmlformats.org/markup-compatibility/2006" xmlns:p14="http://schemas.microsoft.com/office/powerpoint/2010/main">
          <mc:Choice Requires="p14">
            <p:contentPart p14:bwMode="auto" r:id="rId23">
              <p14:nvContentPartPr>
                <p14:cNvPr id="68" name="Freihand 67">
                  <a:extLst>
                    <a:ext uri="{FF2B5EF4-FFF2-40B4-BE49-F238E27FC236}">
                      <a16:creationId xmlns:a16="http://schemas.microsoft.com/office/drawing/2014/main" id="{A75BF690-DEB1-4F77-865D-2C2100BE9CF4}"/>
                    </a:ext>
                  </a:extLst>
                </p14:cNvPr>
                <p14:cNvContentPartPr/>
                <p14:nvPr/>
              </p14:nvContentPartPr>
              <p14:xfrm>
                <a:off x="10899203" y="11203623"/>
                <a:ext cx="553680" cy="458640"/>
              </p14:xfrm>
            </p:contentPart>
          </mc:Choice>
          <mc:Fallback xmlns="">
            <p:pic>
              <p:nvPicPr>
                <p:cNvPr id="68" name="Freihand 67">
                  <a:extLst>
                    <a:ext uri="{FF2B5EF4-FFF2-40B4-BE49-F238E27FC236}">
                      <a16:creationId xmlns:a16="http://schemas.microsoft.com/office/drawing/2014/main" id="{A75BF690-DEB1-4F77-865D-2C2100BE9CF4}"/>
                    </a:ext>
                  </a:extLst>
                </p:cNvPr>
                <p:cNvPicPr/>
                <p:nvPr/>
              </p:nvPicPr>
              <p:blipFill>
                <a:blip r:embed="rId24"/>
                <a:stretch>
                  <a:fillRect/>
                </a:stretch>
              </p:blipFill>
              <p:spPr>
                <a:xfrm>
                  <a:off x="10836203" y="11140623"/>
                  <a:ext cx="67932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9" name="Freihand 68">
                  <a:extLst>
                    <a:ext uri="{FF2B5EF4-FFF2-40B4-BE49-F238E27FC236}">
                      <a16:creationId xmlns:a16="http://schemas.microsoft.com/office/drawing/2014/main" id="{5958ACCF-4DBD-4926-BAC2-DD1EE074E9B5}"/>
                    </a:ext>
                  </a:extLst>
                </p14:cNvPr>
                <p14:cNvContentPartPr/>
                <p14:nvPr/>
              </p14:nvContentPartPr>
              <p14:xfrm>
                <a:off x="11149403" y="11467143"/>
                <a:ext cx="164160" cy="342000"/>
              </p14:xfrm>
            </p:contentPart>
          </mc:Choice>
          <mc:Fallback xmlns="">
            <p:pic>
              <p:nvPicPr>
                <p:cNvPr id="69" name="Freihand 68">
                  <a:extLst>
                    <a:ext uri="{FF2B5EF4-FFF2-40B4-BE49-F238E27FC236}">
                      <a16:creationId xmlns:a16="http://schemas.microsoft.com/office/drawing/2014/main" id="{5958ACCF-4DBD-4926-BAC2-DD1EE074E9B5}"/>
                    </a:ext>
                  </a:extLst>
                </p:cNvPr>
                <p:cNvPicPr/>
                <p:nvPr/>
              </p:nvPicPr>
              <p:blipFill>
                <a:blip r:embed="rId26"/>
                <a:stretch>
                  <a:fillRect/>
                </a:stretch>
              </p:blipFill>
              <p:spPr>
                <a:xfrm>
                  <a:off x="11086763" y="11404503"/>
                  <a:ext cx="289800" cy="467640"/>
                </a:xfrm>
                <a:prstGeom prst="rect">
                  <a:avLst/>
                </a:prstGeom>
              </p:spPr>
            </p:pic>
          </mc:Fallback>
        </mc:AlternateContent>
      </p:grpSp>
      <p:grpSp>
        <p:nvGrpSpPr>
          <p:cNvPr id="73" name="Gruppieren 72">
            <a:extLst>
              <a:ext uri="{FF2B5EF4-FFF2-40B4-BE49-F238E27FC236}">
                <a16:creationId xmlns:a16="http://schemas.microsoft.com/office/drawing/2014/main" id="{B524531F-26BB-4EC8-B3CC-22765A72BD58}"/>
              </a:ext>
            </a:extLst>
          </p:cNvPr>
          <p:cNvGrpSpPr/>
          <p:nvPr/>
        </p:nvGrpSpPr>
        <p:grpSpPr>
          <a:xfrm>
            <a:off x="8591603" y="10234863"/>
            <a:ext cx="1212120" cy="1716480"/>
            <a:chOff x="8591603" y="10234863"/>
            <a:chExt cx="1212120" cy="1716480"/>
          </a:xfrm>
        </p:grpSpPr>
        <mc:AlternateContent xmlns:mc="http://schemas.openxmlformats.org/markup-compatibility/2006" xmlns:p14="http://schemas.microsoft.com/office/powerpoint/2010/main">
          <mc:Choice Requires="p14">
            <p:contentPart p14:bwMode="auto" r:id="rId27">
              <p14:nvContentPartPr>
                <p14:cNvPr id="66" name="Freihand 65">
                  <a:extLst>
                    <a:ext uri="{FF2B5EF4-FFF2-40B4-BE49-F238E27FC236}">
                      <a16:creationId xmlns:a16="http://schemas.microsoft.com/office/drawing/2014/main" id="{B98CD056-E900-42CC-A46B-88609494E9AA}"/>
                    </a:ext>
                  </a:extLst>
                </p14:cNvPr>
                <p14:cNvContentPartPr/>
                <p14:nvPr/>
              </p14:nvContentPartPr>
              <p14:xfrm>
                <a:off x="9269483" y="11284263"/>
                <a:ext cx="352080" cy="667080"/>
              </p14:xfrm>
            </p:contentPart>
          </mc:Choice>
          <mc:Fallback xmlns="">
            <p:pic>
              <p:nvPicPr>
                <p:cNvPr id="66" name="Freihand 65">
                  <a:extLst>
                    <a:ext uri="{FF2B5EF4-FFF2-40B4-BE49-F238E27FC236}">
                      <a16:creationId xmlns:a16="http://schemas.microsoft.com/office/drawing/2014/main" id="{B98CD056-E900-42CC-A46B-88609494E9AA}"/>
                    </a:ext>
                  </a:extLst>
                </p:cNvPr>
                <p:cNvPicPr/>
                <p:nvPr/>
              </p:nvPicPr>
              <p:blipFill>
                <a:blip r:embed="rId28"/>
                <a:stretch>
                  <a:fillRect/>
                </a:stretch>
              </p:blipFill>
              <p:spPr>
                <a:xfrm>
                  <a:off x="9206843" y="11221263"/>
                  <a:ext cx="47772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7" name="Freihand 66">
                  <a:extLst>
                    <a:ext uri="{FF2B5EF4-FFF2-40B4-BE49-F238E27FC236}">
                      <a16:creationId xmlns:a16="http://schemas.microsoft.com/office/drawing/2014/main" id="{A7A53035-D2D0-4F57-B9B3-BC9B65F762DD}"/>
                    </a:ext>
                  </a:extLst>
                </p14:cNvPr>
                <p14:cNvContentPartPr/>
                <p14:nvPr/>
              </p14:nvContentPartPr>
              <p14:xfrm>
                <a:off x="9352643" y="11261943"/>
                <a:ext cx="451080" cy="173160"/>
              </p14:xfrm>
            </p:contentPart>
          </mc:Choice>
          <mc:Fallback xmlns="">
            <p:pic>
              <p:nvPicPr>
                <p:cNvPr id="67" name="Freihand 66">
                  <a:extLst>
                    <a:ext uri="{FF2B5EF4-FFF2-40B4-BE49-F238E27FC236}">
                      <a16:creationId xmlns:a16="http://schemas.microsoft.com/office/drawing/2014/main" id="{A7A53035-D2D0-4F57-B9B3-BC9B65F762DD}"/>
                    </a:ext>
                  </a:extLst>
                </p:cNvPr>
                <p:cNvPicPr/>
                <p:nvPr/>
              </p:nvPicPr>
              <p:blipFill>
                <a:blip r:embed="rId30"/>
                <a:stretch>
                  <a:fillRect/>
                </a:stretch>
              </p:blipFill>
              <p:spPr>
                <a:xfrm>
                  <a:off x="9290003" y="11199303"/>
                  <a:ext cx="5767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2" name="Freihand 71">
                  <a:extLst>
                    <a:ext uri="{FF2B5EF4-FFF2-40B4-BE49-F238E27FC236}">
                      <a16:creationId xmlns:a16="http://schemas.microsoft.com/office/drawing/2014/main" id="{56E1421D-AB1C-4FBF-B360-1FDEB9A25FBF}"/>
                    </a:ext>
                  </a:extLst>
                </p14:cNvPr>
                <p14:cNvContentPartPr/>
                <p14:nvPr/>
              </p14:nvContentPartPr>
              <p14:xfrm>
                <a:off x="8591603" y="10234863"/>
                <a:ext cx="399600" cy="829440"/>
              </p14:xfrm>
            </p:contentPart>
          </mc:Choice>
          <mc:Fallback xmlns="">
            <p:pic>
              <p:nvPicPr>
                <p:cNvPr id="72" name="Freihand 71">
                  <a:extLst>
                    <a:ext uri="{FF2B5EF4-FFF2-40B4-BE49-F238E27FC236}">
                      <a16:creationId xmlns:a16="http://schemas.microsoft.com/office/drawing/2014/main" id="{56E1421D-AB1C-4FBF-B360-1FDEB9A25FBF}"/>
                    </a:ext>
                  </a:extLst>
                </p:cNvPr>
                <p:cNvPicPr/>
                <p:nvPr/>
              </p:nvPicPr>
              <p:blipFill>
                <a:blip r:embed="rId32"/>
                <a:stretch>
                  <a:fillRect/>
                </a:stretch>
              </p:blipFill>
              <p:spPr>
                <a:xfrm>
                  <a:off x="8528603" y="10171863"/>
                  <a:ext cx="525240" cy="9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74" name="Freihand 73">
                <a:extLst>
                  <a:ext uri="{FF2B5EF4-FFF2-40B4-BE49-F238E27FC236}">
                    <a16:creationId xmlns:a16="http://schemas.microsoft.com/office/drawing/2014/main" id="{EB19B1B0-6A98-4332-8192-E9B75E860B88}"/>
                  </a:ext>
                </a:extLst>
              </p14:cNvPr>
              <p14:cNvContentPartPr/>
              <p14:nvPr/>
            </p14:nvContentPartPr>
            <p14:xfrm>
              <a:off x="9124043" y="9335223"/>
              <a:ext cx="283320" cy="525240"/>
            </p14:xfrm>
          </p:contentPart>
        </mc:Choice>
        <mc:Fallback xmlns="">
          <p:pic>
            <p:nvPicPr>
              <p:cNvPr id="74" name="Freihand 73">
                <a:extLst>
                  <a:ext uri="{FF2B5EF4-FFF2-40B4-BE49-F238E27FC236}">
                    <a16:creationId xmlns:a16="http://schemas.microsoft.com/office/drawing/2014/main" id="{EB19B1B0-6A98-4332-8192-E9B75E860B88}"/>
                  </a:ext>
                </a:extLst>
              </p:cNvPr>
              <p:cNvPicPr/>
              <p:nvPr/>
            </p:nvPicPr>
            <p:blipFill>
              <a:blip r:embed="rId34"/>
              <a:stretch>
                <a:fillRect/>
              </a:stretch>
            </p:blipFill>
            <p:spPr>
              <a:xfrm>
                <a:off x="9061403" y="9272223"/>
                <a:ext cx="40896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5" name="Freihand 74">
                <a:extLst>
                  <a:ext uri="{FF2B5EF4-FFF2-40B4-BE49-F238E27FC236}">
                    <a16:creationId xmlns:a16="http://schemas.microsoft.com/office/drawing/2014/main" id="{6A8D0D78-2A7D-4882-873E-07A1F3E56B7E}"/>
                  </a:ext>
                </a:extLst>
              </p14:cNvPr>
              <p14:cNvContentPartPr/>
              <p14:nvPr/>
            </p14:nvContentPartPr>
            <p14:xfrm>
              <a:off x="9573683" y="9297783"/>
              <a:ext cx="383040" cy="725400"/>
            </p14:xfrm>
          </p:contentPart>
        </mc:Choice>
        <mc:Fallback xmlns="">
          <p:pic>
            <p:nvPicPr>
              <p:cNvPr id="75" name="Freihand 74">
                <a:extLst>
                  <a:ext uri="{FF2B5EF4-FFF2-40B4-BE49-F238E27FC236}">
                    <a16:creationId xmlns:a16="http://schemas.microsoft.com/office/drawing/2014/main" id="{6A8D0D78-2A7D-4882-873E-07A1F3E56B7E}"/>
                  </a:ext>
                </a:extLst>
              </p:cNvPr>
              <p:cNvPicPr/>
              <p:nvPr/>
            </p:nvPicPr>
            <p:blipFill>
              <a:blip r:embed="rId36"/>
              <a:stretch>
                <a:fillRect/>
              </a:stretch>
            </p:blipFill>
            <p:spPr>
              <a:xfrm>
                <a:off x="9510683" y="9234783"/>
                <a:ext cx="50868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6" name="Freihand 75">
                <a:extLst>
                  <a:ext uri="{FF2B5EF4-FFF2-40B4-BE49-F238E27FC236}">
                    <a16:creationId xmlns:a16="http://schemas.microsoft.com/office/drawing/2014/main" id="{06F9EB5A-7FC7-437C-AB05-4F30E7832D13}"/>
                  </a:ext>
                </a:extLst>
              </p14:cNvPr>
              <p14:cNvContentPartPr/>
              <p14:nvPr/>
            </p14:nvContentPartPr>
            <p14:xfrm>
              <a:off x="9813803" y="9445743"/>
              <a:ext cx="317520" cy="48600"/>
            </p14:xfrm>
          </p:contentPart>
        </mc:Choice>
        <mc:Fallback xmlns="">
          <p:pic>
            <p:nvPicPr>
              <p:cNvPr id="76" name="Freihand 75">
                <a:extLst>
                  <a:ext uri="{FF2B5EF4-FFF2-40B4-BE49-F238E27FC236}">
                    <a16:creationId xmlns:a16="http://schemas.microsoft.com/office/drawing/2014/main" id="{06F9EB5A-7FC7-437C-AB05-4F30E7832D13}"/>
                  </a:ext>
                </a:extLst>
              </p:cNvPr>
              <p:cNvPicPr/>
              <p:nvPr/>
            </p:nvPicPr>
            <p:blipFill>
              <a:blip r:embed="rId38"/>
              <a:stretch>
                <a:fillRect/>
              </a:stretch>
            </p:blipFill>
            <p:spPr>
              <a:xfrm>
                <a:off x="9751163" y="9383103"/>
                <a:ext cx="443160" cy="174240"/>
              </a:xfrm>
              <a:prstGeom prst="rect">
                <a:avLst/>
              </a:prstGeom>
            </p:spPr>
          </p:pic>
        </mc:Fallback>
      </mc:AlternateContent>
      <p:grpSp>
        <p:nvGrpSpPr>
          <p:cNvPr id="95" name="Gruppieren 94">
            <a:extLst>
              <a:ext uri="{FF2B5EF4-FFF2-40B4-BE49-F238E27FC236}">
                <a16:creationId xmlns:a16="http://schemas.microsoft.com/office/drawing/2014/main" id="{F57F04BA-121B-48BE-BA10-D5BE65AB5A99}"/>
              </a:ext>
            </a:extLst>
          </p:cNvPr>
          <p:cNvGrpSpPr/>
          <p:nvPr/>
        </p:nvGrpSpPr>
        <p:grpSpPr>
          <a:xfrm>
            <a:off x="6191843" y="7411023"/>
            <a:ext cx="2914560" cy="2486160"/>
            <a:chOff x="6191843" y="7411023"/>
            <a:chExt cx="2914560" cy="2486160"/>
          </a:xfrm>
        </p:grpSpPr>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B1809271-64DC-45E0-8A25-58A0E098C149}"/>
                    </a:ext>
                  </a:extLst>
                </p14:cNvPr>
                <p14:cNvContentPartPr/>
                <p14:nvPr/>
              </p14:nvContentPartPr>
              <p14:xfrm>
                <a:off x="6191843" y="9338103"/>
                <a:ext cx="396360" cy="386280"/>
              </p14:xfrm>
            </p:contentPart>
          </mc:Choice>
          <mc:Fallback xmlns="">
            <p:pic>
              <p:nvPicPr>
                <p:cNvPr id="34" name="Freihand 33">
                  <a:extLst>
                    <a:ext uri="{FF2B5EF4-FFF2-40B4-BE49-F238E27FC236}">
                      <a16:creationId xmlns:a16="http://schemas.microsoft.com/office/drawing/2014/main" id="{B1809271-64DC-45E0-8A25-58A0E098C149}"/>
                    </a:ext>
                  </a:extLst>
                </p:cNvPr>
                <p:cNvPicPr/>
                <p:nvPr/>
              </p:nvPicPr>
              <p:blipFill>
                <a:blip r:embed="rId40"/>
                <a:stretch>
                  <a:fillRect/>
                </a:stretch>
              </p:blipFill>
              <p:spPr>
                <a:xfrm>
                  <a:off x="6128843" y="9275103"/>
                  <a:ext cx="5220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Freihand 34">
                  <a:extLst>
                    <a:ext uri="{FF2B5EF4-FFF2-40B4-BE49-F238E27FC236}">
                      <a16:creationId xmlns:a16="http://schemas.microsoft.com/office/drawing/2014/main" id="{C34399A4-7685-4234-A2F9-EF57715BC8C2}"/>
                    </a:ext>
                  </a:extLst>
                </p14:cNvPr>
                <p14:cNvContentPartPr/>
                <p14:nvPr/>
              </p14:nvContentPartPr>
              <p14:xfrm>
                <a:off x="6813923" y="9369063"/>
                <a:ext cx="340560" cy="465480"/>
              </p14:xfrm>
            </p:contentPart>
          </mc:Choice>
          <mc:Fallback xmlns="">
            <p:pic>
              <p:nvPicPr>
                <p:cNvPr id="35" name="Freihand 34">
                  <a:extLst>
                    <a:ext uri="{FF2B5EF4-FFF2-40B4-BE49-F238E27FC236}">
                      <a16:creationId xmlns:a16="http://schemas.microsoft.com/office/drawing/2014/main" id="{C34399A4-7685-4234-A2F9-EF57715BC8C2}"/>
                    </a:ext>
                  </a:extLst>
                </p:cNvPr>
                <p:cNvPicPr/>
                <p:nvPr/>
              </p:nvPicPr>
              <p:blipFill>
                <a:blip r:embed="rId42"/>
                <a:stretch>
                  <a:fillRect/>
                </a:stretch>
              </p:blipFill>
              <p:spPr>
                <a:xfrm>
                  <a:off x="6751283" y="9306423"/>
                  <a:ext cx="46620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35EC3111-EAF2-45E8-B664-2E81F57B5252}"/>
                    </a:ext>
                  </a:extLst>
                </p14:cNvPr>
                <p14:cNvContentPartPr/>
                <p14:nvPr/>
              </p14:nvContentPartPr>
              <p14:xfrm>
                <a:off x="6884123" y="9435303"/>
                <a:ext cx="65160" cy="15840"/>
              </p14:xfrm>
            </p:contentPart>
          </mc:Choice>
          <mc:Fallback xmlns="">
            <p:pic>
              <p:nvPicPr>
                <p:cNvPr id="36" name="Freihand 35">
                  <a:extLst>
                    <a:ext uri="{FF2B5EF4-FFF2-40B4-BE49-F238E27FC236}">
                      <a16:creationId xmlns:a16="http://schemas.microsoft.com/office/drawing/2014/main" id="{35EC3111-EAF2-45E8-B664-2E81F57B5252}"/>
                    </a:ext>
                  </a:extLst>
                </p:cNvPr>
                <p:cNvPicPr/>
                <p:nvPr/>
              </p:nvPicPr>
              <p:blipFill>
                <a:blip r:embed="rId44"/>
                <a:stretch>
                  <a:fillRect/>
                </a:stretch>
              </p:blipFill>
              <p:spPr>
                <a:xfrm>
                  <a:off x="6821483" y="9372663"/>
                  <a:ext cx="190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630F9F5B-0F51-4E25-A66F-AA4A8092D9C6}"/>
                    </a:ext>
                  </a:extLst>
                </p14:cNvPr>
                <p14:cNvContentPartPr/>
                <p14:nvPr/>
              </p14:nvContentPartPr>
              <p14:xfrm>
                <a:off x="6950363" y="9419823"/>
                <a:ext cx="230400" cy="28800"/>
              </p14:xfrm>
            </p:contentPart>
          </mc:Choice>
          <mc:Fallback xmlns="">
            <p:pic>
              <p:nvPicPr>
                <p:cNvPr id="37" name="Freihand 36">
                  <a:extLst>
                    <a:ext uri="{FF2B5EF4-FFF2-40B4-BE49-F238E27FC236}">
                      <a16:creationId xmlns:a16="http://schemas.microsoft.com/office/drawing/2014/main" id="{630F9F5B-0F51-4E25-A66F-AA4A8092D9C6}"/>
                    </a:ext>
                  </a:extLst>
                </p:cNvPr>
                <p:cNvPicPr/>
                <p:nvPr/>
              </p:nvPicPr>
              <p:blipFill>
                <a:blip r:embed="rId46"/>
                <a:stretch>
                  <a:fillRect/>
                </a:stretch>
              </p:blipFill>
              <p:spPr>
                <a:xfrm>
                  <a:off x="6887723" y="9357183"/>
                  <a:ext cx="356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0" name="Freihand 79">
                  <a:extLst>
                    <a:ext uri="{FF2B5EF4-FFF2-40B4-BE49-F238E27FC236}">
                      <a16:creationId xmlns:a16="http://schemas.microsoft.com/office/drawing/2014/main" id="{84BBAABB-6BC9-4E34-A2F5-2EF5B338DA4A}"/>
                    </a:ext>
                  </a:extLst>
                </p14:cNvPr>
                <p14:cNvContentPartPr/>
                <p14:nvPr/>
              </p14:nvContentPartPr>
              <p14:xfrm>
                <a:off x="7613843" y="9329823"/>
                <a:ext cx="318240" cy="567360"/>
              </p14:xfrm>
            </p:contentPart>
          </mc:Choice>
          <mc:Fallback xmlns="">
            <p:pic>
              <p:nvPicPr>
                <p:cNvPr id="80" name="Freihand 79">
                  <a:extLst>
                    <a:ext uri="{FF2B5EF4-FFF2-40B4-BE49-F238E27FC236}">
                      <a16:creationId xmlns:a16="http://schemas.microsoft.com/office/drawing/2014/main" id="{84BBAABB-6BC9-4E34-A2F5-2EF5B338DA4A}"/>
                    </a:ext>
                  </a:extLst>
                </p:cNvPr>
                <p:cNvPicPr/>
                <p:nvPr/>
              </p:nvPicPr>
              <p:blipFill>
                <a:blip r:embed="rId48"/>
                <a:stretch>
                  <a:fillRect/>
                </a:stretch>
              </p:blipFill>
              <p:spPr>
                <a:xfrm>
                  <a:off x="7551203" y="9267183"/>
                  <a:ext cx="44388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Freihand 80">
                  <a:extLst>
                    <a:ext uri="{FF2B5EF4-FFF2-40B4-BE49-F238E27FC236}">
                      <a16:creationId xmlns:a16="http://schemas.microsoft.com/office/drawing/2014/main" id="{F9DE0E0E-18E4-40BF-89B4-D2BFAB7A76C2}"/>
                    </a:ext>
                  </a:extLst>
                </p14:cNvPr>
                <p14:cNvContentPartPr/>
                <p14:nvPr/>
              </p14:nvContentPartPr>
              <p14:xfrm>
                <a:off x="8105603" y="9296343"/>
                <a:ext cx="288000" cy="553320"/>
              </p14:xfrm>
            </p:contentPart>
          </mc:Choice>
          <mc:Fallback xmlns="">
            <p:pic>
              <p:nvPicPr>
                <p:cNvPr id="81" name="Freihand 80">
                  <a:extLst>
                    <a:ext uri="{FF2B5EF4-FFF2-40B4-BE49-F238E27FC236}">
                      <a16:creationId xmlns:a16="http://schemas.microsoft.com/office/drawing/2014/main" id="{F9DE0E0E-18E4-40BF-89B4-D2BFAB7A76C2}"/>
                    </a:ext>
                  </a:extLst>
                </p:cNvPr>
                <p:cNvPicPr/>
                <p:nvPr/>
              </p:nvPicPr>
              <p:blipFill>
                <a:blip r:embed="rId50"/>
                <a:stretch>
                  <a:fillRect/>
                </a:stretch>
              </p:blipFill>
              <p:spPr>
                <a:xfrm>
                  <a:off x="8042603" y="9233703"/>
                  <a:ext cx="41364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3" name="Freihand 82">
                  <a:extLst>
                    <a:ext uri="{FF2B5EF4-FFF2-40B4-BE49-F238E27FC236}">
                      <a16:creationId xmlns:a16="http://schemas.microsoft.com/office/drawing/2014/main" id="{FBCF06F8-D64C-4193-A15E-9774E18841B9}"/>
                    </a:ext>
                  </a:extLst>
                </p14:cNvPr>
                <p14:cNvContentPartPr/>
                <p14:nvPr/>
              </p14:nvContentPartPr>
              <p14:xfrm>
                <a:off x="8343203" y="8357823"/>
                <a:ext cx="343440" cy="546840"/>
              </p14:xfrm>
            </p:contentPart>
          </mc:Choice>
          <mc:Fallback xmlns="">
            <p:pic>
              <p:nvPicPr>
                <p:cNvPr id="83" name="Freihand 82">
                  <a:extLst>
                    <a:ext uri="{FF2B5EF4-FFF2-40B4-BE49-F238E27FC236}">
                      <a16:creationId xmlns:a16="http://schemas.microsoft.com/office/drawing/2014/main" id="{FBCF06F8-D64C-4193-A15E-9774E18841B9}"/>
                    </a:ext>
                  </a:extLst>
                </p:cNvPr>
                <p:cNvPicPr/>
                <p:nvPr/>
              </p:nvPicPr>
              <p:blipFill>
                <a:blip r:embed="rId52"/>
                <a:stretch>
                  <a:fillRect/>
                </a:stretch>
              </p:blipFill>
              <p:spPr>
                <a:xfrm>
                  <a:off x="8280563" y="8294823"/>
                  <a:ext cx="46908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4" name="Freihand 83">
                  <a:extLst>
                    <a:ext uri="{FF2B5EF4-FFF2-40B4-BE49-F238E27FC236}">
                      <a16:creationId xmlns:a16="http://schemas.microsoft.com/office/drawing/2014/main" id="{859C7DC0-4E1F-41B4-8DBB-6E9B28B60058}"/>
                    </a:ext>
                  </a:extLst>
                </p14:cNvPr>
                <p14:cNvContentPartPr/>
                <p14:nvPr/>
              </p14:nvContentPartPr>
              <p14:xfrm>
                <a:off x="8794643" y="8271423"/>
                <a:ext cx="311760" cy="736920"/>
              </p14:xfrm>
            </p:contentPart>
          </mc:Choice>
          <mc:Fallback xmlns="">
            <p:pic>
              <p:nvPicPr>
                <p:cNvPr id="84" name="Freihand 83">
                  <a:extLst>
                    <a:ext uri="{FF2B5EF4-FFF2-40B4-BE49-F238E27FC236}">
                      <a16:creationId xmlns:a16="http://schemas.microsoft.com/office/drawing/2014/main" id="{859C7DC0-4E1F-41B4-8DBB-6E9B28B60058}"/>
                    </a:ext>
                  </a:extLst>
                </p:cNvPr>
                <p:cNvPicPr/>
                <p:nvPr/>
              </p:nvPicPr>
              <p:blipFill>
                <a:blip r:embed="rId54"/>
                <a:stretch>
                  <a:fillRect/>
                </a:stretch>
              </p:blipFill>
              <p:spPr>
                <a:xfrm>
                  <a:off x="8732003" y="8208783"/>
                  <a:ext cx="43740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6" name="Freihand 85">
                  <a:extLst>
                    <a:ext uri="{FF2B5EF4-FFF2-40B4-BE49-F238E27FC236}">
                      <a16:creationId xmlns:a16="http://schemas.microsoft.com/office/drawing/2014/main" id="{AF63EBDE-17CB-4C05-8461-5B172C759C64}"/>
                    </a:ext>
                  </a:extLst>
                </p14:cNvPr>
                <p14:cNvContentPartPr/>
                <p14:nvPr/>
              </p14:nvContentPartPr>
              <p14:xfrm>
                <a:off x="6857843" y="8427663"/>
                <a:ext cx="364680" cy="531000"/>
              </p14:xfrm>
            </p:contentPart>
          </mc:Choice>
          <mc:Fallback xmlns="">
            <p:pic>
              <p:nvPicPr>
                <p:cNvPr id="86" name="Freihand 85">
                  <a:extLst>
                    <a:ext uri="{FF2B5EF4-FFF2-40B4-BE49-F238E27FC236}">
                      <a16:creationId xmlns:a16="http://schemas.microsoft.com/office/drawing/2014/main" id="{AF63EBDE-17CB-4C05-8461-5B172C759C64}"/>
                    </a:ext>
                  </a:extLst>
                </p:cNvPr>
                <p:cNvPicPr/>
                <p:nvPr/>
              </p:nvPicPr>
              <p:blipFill>
                <a:blip r:embed="rId56"/>
                <a:stretch>
                  <a:fillRect/>
                </a:stretch>
              </p:blipFill>
              <p:spPr>
                <a:xfrm>
                  <a:off x="6794843" y="8365023"/>
                  <a:ext cx="49032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7" name="Freihand 86">
                  <a:extLst>
                    <a:ext uri="{FF2B5EF4-FFF2-40B4-BE49-F238E27FC236}">
                      <a16:creationId xmlns:a16="http://schemas.microsoft.com/office/drawing/2014/main" id="{3CADAB8D-A28F-43C5-867C-644F4D67BE76}"/>
                    </a:ext>
                  </a:extLst>
                </p14:cNvPr>
                <p14:cNvContentPartPr/>
                <p14:nvPr/>
              </p14:nvContentPartPr>
              <p14:xfrm>
                <a:off x="7366883" y="8400663"/>
                <a:ext cx="373320" cy="703080"/>
              </p14:xfrm>
            </p:contentPart>
          </mc:Choice>
          <mc:Fallback xmlns="">
            <p:pic>
              <p:nvPicPr>
                <p:cNvPr id="87" name="Freihand 86">
                  <a:extLst>
                    <a:ext uri="{FF2B5EF4-FFF2-40B4-BE49-F238E27FC236}">
                      <a16:creationId xmlns:a16="http://schemas.microsoft.com/office/drawing/2014/main" id="{3CADAB8D-A28F-43C5-867C-644F4D67BE76}"/>
                    </a:ext>
                  </a:extLst>
                </p:cNvPr>
                <p:cNvPicPr/>
                <p:nvPr/>
              </p:nvPicPr>
              <p:blipFill>
                <a:blip r:embed="rId58"/>
                <a:stretch>
                  <a:fillRect/>
                </a:stretch>
              </p:blipFill>
              <p:spPr>
                <a:xfrm>
                  <a:off x="7303883" y="8337663"/>
                  <a:ext cx="498960" cy="828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9" name="Freihand 88">
                  <a:extLst>
                    <a:ext uri="{FF2B5EF4-FFF2-40B4-BE49-F238E27FC236}">
                      <a16:creationId xmlns:a16="http://schemas.microsoft.com/office/drawing/2014/main" id="{A31E52DB-EADA-40FB-87CA-C31A16AC838D}"/>
                    </a:ext>
                  </a:extLst>
                </p14:cNvPr>
                <p14:cNvContentPartPr/>
                <p14:nvPr/>
              </p14:nvContentPartPr>
              <p14:xfrm>
                <a:off x="6304883" y="7411023"/>
                <a:ext cx="163440" cy="554760"/>
              </p14:xfrm>
            </p:contentPart>
          </mc:Choice>
          <mc:Fallback xmlns="">
            <p:pic>
              <p:nvPicPr>
                <p:cNvPr id="89" name="Freihand 88">
                  <a:extLst>
                    <a:ext uri="{FF2B5EF4-FFF2-40B4-BE49-F238E27FC236}">
                      <a16:creationId xmlns:a16="http://schemas.microsoft.com/office/drawing/2014/main" id="{A31E52DB-EADA-40FB-87CA-C31A16AC838D}"/>
                    </a:ext>
                  </a:extLst>
                </p:cNvPr>
                <p:cNvPicPr/>
                <p:nvPr/>
              </p:nvPicPr>
              <p:blipFill>
                <a:blip r:embed="rId60"/>
                <a:stretch>
                  <a:fillRect/>
                </a:stretch>
              </p:blipFill>
              <p:spPr>
                <a:xfrm>
                  <a:off x="6241883" y="7348383"/>
                  <a:ext cx="28908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0" name="Freihand 89">
                  <a:extLst>
                    <a:ext uri="{FF2B5EF4-FFF2-40B4-BE49-F238E27FC236}">
                      <a16:creationId xmlns:a16="http://schemas.microsoft.com/office/drawing/2014/main" id="{4EEFF74C-5FEC-4F2A-AB12-19F221A90C46}"/>
                    </a:ext>
                  </a:extLst>
                </p14:cNvPr>
                <p14:cNvContentPartPr/>
                <p14:nvPr/>
              </p14:nvContentPartPr>
              <p14:xfrm>
                <a:off x="6351683" y="7471143"/>
                <a:ext cx="297720" cy="61560"/>
              </p14:xfrm>
            </p:contentPart>
          </mc:Choice>
          <mc:Fallback xmlns="">
            <p:pic>
              <p:nvPicPr>
                <p:cNvPr id="90" name="Freihand 89">
                  <a:extLst>
                    <a:ext uri="{FF2B5EF4-FFF2-40B4-BE49-F238E27FC236}">
                      <a16:creationId xmlns:a16="http://schemas.microsoft.com/office/drawing/2014/main" id="{4EEFF74C-5FEC-4F2A-AB12-19F221A90C46}"/>
                    </a:ext>
                  </a:extLst>
                </p:cNvPr>
                <p:cNvPicPr/>
                <p:nvPr/>
              </p:nvPicPr>
              <p:blipFill>
                <a:blip r:embed="rId62"/>
                <a:stretch>
                  <a:fillRect/>
                </a:stretch>
              </p:blipFill>
              <p:spPr>
                <a:xfrm>
                  <a:off x="6288683" y="7408143"/>
                  <a:ext cx="423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1" name="Freihand 90">
                  <a:extLst>
                    <a:ext uri="{FF2B5EF4-FFF2-40B4-BE49-F238E27FC236}">
                      <a16:creationId xmlns:a16="http://schemas.microsoft.com/office/drawing/2014/main" id="{09DA8379-3ADC-48BF-9926-033D1C460638}"/>
                    </a:ext>
                  </a:extLst>
                </p14:cNvPr>
                <p14:cNvContentPartPr/>
                <p14:nvPr/>
              </p14:nvContentPartPr>
              <p14:xfrm>
                <a:off x="6832283" y="7489143"/>
                <a:ext cx="249480" cy="537120"/>
              </p14:xfrm>
            </p:contentPart>
          </mc:Choice>
          <mc:Fallback xmlns="">
            <p:pic>
              <p:nvPicPr>
                <p:cNvPr id="91" name="Freihand 90">
                  <a:extLst>
                    <a:ext uri="{FF2B5EF4-FFF2-40B4-BE49-F238E27FC236}">
                      <a16:creationId xmlns:a16="http://schemas.microsoft.com/office/drawing/2014/main" id="{09DA8379-3ADC-48BF-9926-033D1C460638}"/>
                    </a:ext>
                  </a:extLst>
                </p:cNvPr>
                <p:cNvPicPr/>
                <p:nvPr/>
              </p:nvPicPr>
              <p:blipFill>
                <a:blip r:embed="rId64"/>
                <a:stretch>
                  <a:fillRect/>
                </a:stretch>
              </p:blipFill>
              <p:spPr>
                <a:xfrm>
                  <a:off x="6769643" y="7426503"/>
                  <a:ext cx="37512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2" name="Freihand 91">
                  <a:extLst>
                    <a:ext uri="{FF2B5EF4-FFF2-40B4-BE49-F238E27FC236}">
                      <a16:creationId xmlns:a16="http://schemas.microsoft.com/office/drawing/2014/main" id="{BAB5A9C8-D467-45EC-A857-20108BEF6B5C}"/>
                    </a:ext>
                  </a:extLst>
                </p14:cNvPr>
                <p14:cNvContentPartPr/>
                <p14:nvPr/>
              </p14:nvContentPartPr>
              <p14:xfrm>
                <a:off x="7852163" y="7421823"/>
                <a:ext cx="198000" cy="483480"/>
              </p14:xfrm>
            </p:contentPart>
          </mc:Choice>
          <mc:Fallback xmlns="">
            <p:pic>
              <p:nvPicPr>
                <p:cNvPr id="92" name="Freihand 91">
                  <a:extLst>
                    <a:ext uri="{FF2B5EF4-FFF2-40B4-BE49-F238E27FC236}">
                      <a16:creationId xmlns:a16="http://schemas.microsoft.com/office/drawing/2014/main" id="{BAB5A9C8-D467-45EC-A857-20108BEF6B5C}"/>
                    </a:ext>
                  </a:extLst>
                </p:cNvPr>
                <p:cNvPicPr/>
                <p:nvPr/>
              </p:nvPicPr>
              <p:blipFill>
                <a:blip r:embed="rId66"/>
                <a:stretch>
                  <a:fillRect/>
                </a:stretch>
              </p:blipFill>
              <p:spPr>
                <a:xfrm>
                  <a:off x="7789163" y="7358823"/>
                  <a:ext cx="3236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3" name="Freihand 92">
                  <a:extLst>
                    <a:ext uri="{FF2B5EF4-FFF2-40B4-BE49-F238E27FC236}">
                      <a16:creationId xmlns:a16="http://schemas.microsoft.com/office/drawing/2014/main" id="{5999DF9E-70BE-4358-92E0-AF847E5EB871}"/>
                    </a:ext>
                  </a:extLst>
                </p14:cNvPr>
                <p14:cNvContentPartPr/>
                <p14:nvPr/>
              </p14:nvContentPartPr>
              <p14:xfrm>
                <a:off x="7871603" y="7411383"/>
                <a:ext cx="345960" cy="92520"/>
              </p14:xfrm>
            </p:contentPart>
          </mc:Choice>
          <mc:Fallback xmlns="">
            <p:pic>
              <p:nvPicPr>
                <p:cNvPr id="93" name="Freihand 92">
                  <a:extLst>
                    <a:ext uri="{FF2B5EF4-FFF2-40B4-BE49-F238E27FC236}">
                      <a16:creationId xmlns:a16="http://schemas.microsoft.com/office/drawing/2014/main" id="{5999DF9E-70BE-4358-92E0-AF847E5EB871}"/>
                    </a:ext>
                  </a:extLst>
                </p:cNvPr>
                <p:cNvPicPr/>
                <p:nvPr/>
              </p:nvPicPr>
              <p:blipFill>
                <a:blip r:embed="rId68"/>
                <a:stretch>
                  <a:fillRect/>
                </a:stretch>
              </p:blipFill>
              <p:spPr>
                <a:xfrm>
                  <a:off x="7808963" y="7348383"/>
                  <a:ext cx="471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4" name="Freihand 93">
                  <a:extLst>
                    <a:ext uri="{FF2B5EF4-FFF2-40B4-BE49-F238E27FC236}">
                      <a16:creationId xmlns:a16="http://schemas.microsoft.com/office/drawing/2014/main" id="{E27A61E1-D4CF-4ACC-B668-7AED6EC900FA}"/>
                    </a:ext>
                  </a:extLst>
                </p14:cNvPr>
                <p14:cNvContentPartPr/>
                <p14:nvPr/>
              </p14:nvContentPartPr>
              <p14:xfrm>
                <a:off x="8275883" y="7463583"/>
                <a:ext cx="409320" cy="640080"/>
              </p14:xfrm>
            </p:contentPart>
          </mc:Choice>
          <mc:Fallback xmlns="">
            <p:pic>
              <p:nvPicPr>
                <p:cNvPr id="94" name="Freihand 93">
                  <a:extLst>
                    <a:ext uri="{FF2B5EF4-FFF2-40B4-BE49-F238E27FC236}">
                      <a16:creationId xmlns:a16="http://schemas.microsoft.com/office/drawing/2014/main" id="{E27A61E1-D4CF-4ACC-B668-7AED6EC900FA}"/>
                    </a:ext>
                  </a:extLst>
                </p:cNvPr>
                <p:cNvPicPr/>
                <p:nvPr/>
              </p:nvPicPr>
              <p:blipFill>
                <a:blip r:embed="rId70"/>
                <a:stretch>
                  <a:fillRect/>
                </a:stretch>
              </p:blipFill>
              <p:spPr>
                <a:xfrm>
                  <a:off x="8213243" y="7400583"/>
                  <a:ext cx="534960" cy="765720"/>
                </a:xfrm>
                <a:prstGeom prst="rect">
                  <a:avLst/>
                </a:prstGeom>
              </p:spPr>
            </p:pic>
          </mc:Fallback>
        </mc:AlternateContent>
      </p:grpSp>
      <p:sp>
        <p:nvSpPr>
          <p:cNvPr id="96" name="Textfeld 95">
            <a:extLst>
              <a:ext uri="{FF2B5EF4-FFF2-40B4-BE49-F238E27FC236}">
                <a16:creationId xmlns:a16="http://schemas.microsoft.com/office/drawing/2014/main" id="{993BAE9C-EDB1-4041-A76C-1728EB39C361}"/>
              </a:ext>
            </a:extLst>
          </p:cNvPr>
          <p:cNvSpPr txBox="1"/>
          <p:nvPr/>
        </p:nvSpPr>
        <p:spPr>
          <a:xfrm>
            <a:off x="2215482" y="5886818"/>
            <a:ext cx="2592056" cy="523220"/>
          </a:xfrm>
          <a:prstGeom prst="rect">
            <a:avLst/>
          </a:prstGeom>
          <a:noFill/>
        </p:spPr>
        <p:txBody>
          <a:bodyPr wrap="none" rtlCol="0">
            <a:spAutoFit/>
          </a:bodyPr>
          <a:lstStyle/>
          <a:p>
            <a:r>
              <a:rPr lang="de-DE" sz="2800" dirty="0"/>
              <a:t>Eine Möglichkeit</a:t>
            </a:r>
          </a:p>
        </p:txBody>
      </p:sp>
      <p:sp>
        <p:nvSpPr>
          <p:cNvPr id="50" name="Ellipse 49">
            <a:extLst>
              <a:ext uri="{FF2B5EF4-FFF2-40B4-BE49-F238E27FC236}">
                <a16:creationId xmlns:a16="http://schemas.microsoft.com/office/drawing/2014/main" id="{FAE2677E-640E-4C56-B667-2F6CD67B8260}"/>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 name="Foliennummernplatzhalter 5">
            <a:extLst>
              <a:ext uri="{FF2B5EF4-FFF2-40B4-BE49-F238E27FC236}">
                <a16:creationId xmlns:a16="http://schemas.microsoft.com/office/drawing/2014/main" id="{9E7DC038-F0F2-40A6-AC4A-7F78FDA034FD}"/>
              </a:ext>
            </a:extLst>
          </p:cNvPr>
          <p:cNvSpPr>
            <a:spLocks noGrp="1"/>
          </p:cNvSpPr>
          <p:nvPr>
            <p:ph type="sldNum" sz="quarter" idx="12"/>
          </p:nvPr>
        </p:nvSpPr>
        <p:spPr/>
        <p:txBody>
          <a:bodyPr/>
          <a:lstStyle/>
          <a:p>
            <a:fld id="{9F93C778-0A86-47A1-A13A-FAA3C2391605}" type="slidenum">
              <a:rPr lang="de-DE" smtClean="0"/>
              <a:t>13</a:t>
            </a:fld>
            <a:endParaRPr lang="de-DE"/>
          </a:p>
        </p:txBody>
      </p:sp>
    </p:spTree>
    <p:extLst>
      <p:ext uri="{BB962C8B-B14F-4D97-AF65-F5344CB8AC3E}">
        <p14:creationId xmlns:p14="http://schemas.microsoft.com/office/powerpoint/2010/main" val="390628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E3649CB6-1681-47EA-928C-BC7926CB264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FB9F475C-5E15-4AF2-AE87-833DCFF4DF5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990108" y="5350133"/>
            <a:ext cx="12770192" cy="3477875"/>
          </a:xfrm>
          <a:prstGeom prst="rect">
            <a:avLst/>
          </a:prstGeom>
          <a:noFill/>
        </p:spPr>
        <p:txBody>
          <a:bodyPr wrap="square" rtlCol="0">
            <a:spAutoFit/>
          </a:bodyPr>
          <a:lstStyle/>
          <a:p>
            <a:pPr algn="ctr"/>
            <a:r>
              <a:rPr lang="de-DE" sz="4400" b="1" dirty="0">
                <a:latin typeface="Yanone Kaffeesatz Bold" panose="02000000000000000000" pitchFamily="50" charset="0"/>
              </a:rPr>
              <a:t>Truhe öffnen</a:t>
            </a:r>
          </a:p>
          <a:p>
            <a:pPr algn="ctr"/>
            <a:endParaRPr lang="de-DE" sz="4400" b="1" dirty="0">
              <a:latin typeface="Yanone Kaffeesatz Regular" panose="02000000000000000000" pitchFamily="50" charset="0"/>
            </a:endParaRPr>
          </a:p>
          <a:p>
            <a:pPr algn="ctr"/>
            <a:r>
              <a:rPr lang="de-DE" sz="4400" dirty="0">
                <a:latin typeface="Yanone Kaffeesatz Regular" panose="02000000000000000000" pitchFamily="50" charset="0"/>
              </a:rPr>
              <a:t>Als ihr auf den Klopapierturm steigt habt ihr eine Super Aussicht und seht im Gras verborgen eine wesentlich kleinere Truhe mit Schlössern daran. Beschwingt von der Musik hüpft ihr hinüber zu der Truhe. </a:t>
            </a:r>
          </a:p>
        </p:txBody>
      </p:sp>
      <p:sp>
        <p:nvSpPr>
          <p:cNvPr id="11" name="Ellipse 10">
            <a:extLst>
              <a:ext uri="{FF2B5EF4-FFF2-40B4-BE49-F238E27FC236}">
                <a16:creationId xmlns:a16="http://schemas.microsoft.com/office/drawing/2014/main" id="{A8091DC8-4C8F-416F-9FDC-DB0B3AA25673}"/>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3F5C6E7D-9BD4-4AF2-8B26-2EE800C82DF6}"/>
              </a:ext>
            </a:extLst>
          </p:cNvPr>
          <p:cNvSpPr>
            <a:spLocks noGrp="1"/>
          </p:cNvSpPr>
          <p:nvPr>
            <p:ph type="sldNum" sz="quarter" idx="12"/>
          </p:nvPr>
        </p:nvSpPr>
        <p:spPr/>
        <p:txBody>
          <a:bodyPr/>
          <a:lstStyle/>
          <a:p>
            <a:fld id="{9F93C778-0A86-47A1-A13A-FAA3C2391605}" type="slidenum">
              <a:rPr lang="de-DE" smtClean="0"/>
              <a:t>14</a:t>
            </a:fld>
            <a:endParaRPr lang="de-DE"/>
          </a:p>
        </p:txBody>
      </p:sp>
    </p:spTree>
    <p:extLst>
      <p:ext uri="{BB962C8B-B14F-4D97-AF65-F5344CB8AC3E}">
        <p14:creationId xmlns:p14="http://schemas.microsoft.com/office/powerpoint/2010/main" val="64094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EB6026F-AFD1-480F-83CB-EAB94AE2A7A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DF9C0EBA-6A60-4113-878A-9BB49BDC75A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324060"/>
            <a:ext cx="12770192" cy="8894743"/>
          </a:xfrm>
          <a:prstGeom prst="rect">
            <a:avLst/>
          </a:prstGeom>
          <a:noFill/>
        </p:spPr>
        <p:txBody>
          <a:bodyPr wrap="square" rtlCol="0">
            <a:spAutoFit/>
          </a:bodyPr>
          <a:lstStyle/>
          <a:p>
            <a:pPr algn="ctr"/>
            <a:r>
              <a:rPr lang="de-DE" sz="4400" b="1" dirty="0">
                <a:latin typeface="Yanone Kaffeesatz Regular" panose="02000000000000000000" pitchFamily="50" charset="0"/>
              </a:rPr>
              <a:t>Truhe öffnen</a:t>
            </a:r>
          </a:p>
          <a:p>
            <a:pPr algn="ctr"/>
            <a:endParaRPr lang="de-DE" sz="4400" b="1" dirty="0">
              <a:latin typeface="Yanone Kaffeesatz Regular" panose="02000000000000000000" pitchFamily="50" charset="0"/>
            </a:endParaRPr>
          </a:p>
          <a:p>
            <a:pPr algn="ctr"/>
            <a:r>
              <a:rPr lang="de-DE" sz="4400" dirty="0">
                <a:latin typeface="Yanone Kaffeesatz Regular" panose="02000000000000000000" pitchFamily="50" charset="0"/>
              </a:rPr>
              <a:t>Ihr steht vor der Truhe.</a:t>
            </a:r>
          </a:p>
          <a:p>
            <a:pPr algn="ctr"/>
            <a:r>
              <a:rPr lang="de-DE" sz="4400" dirty="0">
                <a:latin typeface="Yanone Kaffeesatz Regular" panose="02000000000000000000" pitchFamily="50" charset="0"/>
              </a:rPr>
              <a:t>Doch zum Öffnen der Truhe werden :</a:t>
            </a:r>
          </a:p>
          <a:p>
            <a:pPr algn="ctr"/>
            <a:r>
              <a:rPr lang="de-DE" sz="4400" dirty="0">
                <a:latin typeface="Yanone Kaffeesatz Regular" panose="02000000000000000000" pitchFamily="50" charset="0"/>
              </a:rPr>
              <a:t>a) Schlüsselketten benötigt. Die Truhe ist mit drei Schlösser verschlossen. D.h. wir benötigen 3 Schlüsselketten. Diese bestehen aus aneinanderhängenden </a:t>
            </a:r>
            <a:r>
              <a:rPr lang="de-DE" sz="4400" dirty="0" err="1">
                <a:latin typeface="Yanone Kaffeesatz Regular" panose="02000000000000000000" pitchFamily="50" charset="0"/>
              </a:rPr>
              <a:t>Tackernadeln</a:t>
            </a:r>
            <a:r>
              <a:rPr lang="de-DE" sz="4400" dirty="0">
                <a:latin typeface="Yanone Kaffeesatz Regular" panose="02000000000000000000" pitchFamily="50" charset="0"/>
              </a:rPr>
              <a:t> oder Büroklammern. 1 Kette muss 10 cm lang sein, 1 Kette 20 cm, die dritte Kette 30 cm. </a:t>
            </a:r>
          </a:p>
          <a:p>
            <a:pPr algn="ctr"/>
            <a:r>
              <a:rPr lang="de-DE" sz="4400" dirty="0">
                <a:latin typeface="Yanone Kaffeesatz Regular" panose="02000000000000000000" pitchFamily="50" charset="0"/>
              </a:rPr>
              <a:t>Schickt drei Fotos, auf dem hängend jeweils eine Kette neben einem Lineal zu sehen ist. </a:t>
            </a:r>
          </a:p>
          <a:p>
            <a:pPr algn="ctr"/>
            <a:r>
              <a:rPr lang="de-DE" sz="4400" dirty="0">
                <a:latin typeface="Yanone Kaffeesatz Regular" panose="02000000000000000000" pitchFamily="50" charset="0"/>
              </a:rPr>
              <a:t>b) Die Truhe geht auf legalem Wege immer noch nicht auf … Sammelt </a:t>
            </a:r>
            <a:r>
              <a:rPr lang="de-DE" sz="4400" dirty="0">
                <a:latin typeface="Yanone Kaffeesatz Bold" panose="02000000000000000000" pitchFamily="50" charset="0"/>
              </a:rPr>
              <a:t>10</a:t>
            </a:r>
            <a:r>
              <a:rPr lang="de-DE" sz="4400" dirty="0">
                <a:latin typeface="Yanone Kaffeesatz Regular" panose="02000000000000000000" pitchFamily="50" charset="0"/>
              </a:rPr>
              <a:t> kreative „Werkzeuge“ in eurer Wohnung, um eine Schatztruhe zu öffnen und schickt uns diese per Foto!</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Aktionskarte A3</a:t>
            </a:r>
          </a:p>
        </p:txBody>
      </p:sp>
      <p:sp>
        <p:nvSpPr>
          <p:cNvPr id="12" name="Ellipse 11">
            <a:extLst>
              <a:ext uri="{FF2B5EF4-FFF2-40B4-BE49-F238E27FC236}">
                <a16:creationId xmlns:a16="http://schemas.microsoft.com/office/drawing/2014/main" id="{60D881B1-15B3-432D-A1DB-F612AF93CC6F}"/>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BBA607D0-2305-4079-9A58-3AA8281CDC75}"/>
              </a:ext>
            </a:extLst>
          </p:cNvPr>
          <p:cNvSpPr>
            <a:spLocks noGrp="1"/>
          </p:cNvSpPr>
          <p:nvPr>
            <p:ph type="sldNum" sz="quarter" idx="12"/>
          </p:nvPr>
        </p:nvSpPr>
        <p:spPr/>
        <p:txBody>
          <a:bodyPr/>
          <a:lstStyle/>
          <a:p>
            <a:fld id="{9F93C778-0A86-47A1-A13A-FAA3C2391605}" type="slidenum">
              <a:rPr lang="de-DE" smtClean="0"/>
              <a:t>15</a:t>
            </a:fld>
            <a:endParaRPr lang="de-DE"/>
          </a:p>
        </p:txBody>
      </p:sp>
    </p:spTree>
    <p:extLst>
      <p:ext uri="{BB962C8B-B14F-4D97-AF65-F5344CB8AC3E}">
        <p14:creationId xmlns:p14="http://schemas.microsoft.com/office/powerpoint/2010/main" val="416246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E3649CB6-1681-47EA-928C-BC7926CB264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FB9F475C-5E15-4AF2-AE87-833DCFF4DF5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990108" y="5350133"/>
            <a:ext cx="12770192" cy="2800767"/>
          </a:xfrm>
          <a:prstGeom prst="rect">
            <a:avLst/>
          </a:prstGeom>
          <a:noFill/>
        </p:spPr>
        <p:txBody>
          <a:bodyPr wrap="square" rtlCol="0">
            <a:spAutoFit/>
          </a:bodyPr>
          <a:lstStyle/>
          <a:p>
            <a:pPr algn="ctr"/>
            <a:r>
              <a:rPr lang="de-DE" sz="4400" b="1" dirty="0">
                <a:latin typeface="Yanone Kaffeesatz Bold" panose="02000000000000000000" pitchFamily="50" charset="0"/>
              </a:rPr>
              <a:t>Fast geschafft</a:t>
            </a:r>
          </a:p>
          <a:p>
            <a:pPr algn="ctr"/>
            <a:endParaRPr lang="de-DE" sz="4400" b="1" dirty="0">
              <a:latin typeface="Yanone Kaffeesatz Regular" panose="02000000000000000000" pitchFamily="50" charset="0"/>
            </a:endParaRPr>
          </a:p>
          <a:p>
            <a:pPr algn="ctr"/>
            <a:r>
              <a:rPr lang="de-DE" sz="4400" dirty="0">
                <a:latin typeface="Yanone Kaffeesatz Regular" panose="02000000000000000000" pitchFamily="50" charset="0"/>
              </a:rPr>
              <a:t>Ihr könnt die Truhe öffnen, aber… ein weiteres Schloss mit drei Zahlen schütz ein massives Gitter unter dem ihr einen roten Knopf seht.</a:t>
            </a:r>
          </a:p>
        </p:txBody>
      </p:sp>
      <p:sp>
        <p:nvSpPr>
          <p:cNvPr id="11" name="Ellipse 10">
            <a:extLst>
              <a:ext uri="{FF2B5EF4-FFF2-40B4-BE49-F238E27FC236}">
                <a16:creationId xmlns:a16="http://schemas.microsoft.com/office/drawing/2014/main" id="{BFE30EB5-BE91-4609-8763-B306887ED47C}"/>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96918E43-EA65-42A5-BCA3-2EFA4A14C237}"/>
              </a:ext>
            </a:extLst>
          </p:cNvPr>
          <p:cNvSpPr>
            <a:spLocks noGrp="1"/>
          </p:cNvSpPr>
          <p:nvPr>
            <p:ph type="sldNum" sz="quarter" idx="12"/>
          </p:nvPr>
        </p:nvSpPr>
        <p:spPr/>
        <p:txBody>
          <a:bodyPr/>
          <a:lstStyle/>
          <a:p>
            <a:fld id="{9F93C778-0A86-47A1-A13A-FAA3C2391605}" type="slidenum">
              <a:rPr lang="de-DE" smtClean="0"/>
              <a:t>16</a:t>
            </a:fld>
            <a:endParaRPr lang="de-DE"/>
          </a:p>
        </p:txBody>
      </p:sp>
    </p:spTree>
    <p:extLst>
      <p:ext uri="{BB962C8B-B14F-4D97-AF65-F5344CB8AC3E}">
        <p14:creationId xmlns:p14="http://schemas.microsoft.com/office/powerpoint/2010/main" val="91235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E3649CB6-1681-47EA-928C-BC7926CB264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FB9F475C-5E15-4AF2-AE87-833DCFF4DF5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12" name="Rechteck 11">
            <a:extLst>
              <a:ext uri="{FF2B5EF4-FFF2-40B4-BE49-F238E27FC236}">
                <a16:creationId xmlns:a16="http://schemas.microsoft.com/office/drawing/2014/main" id="{AB3CE3FE-4DCF-4359-B10D-1A323934E6EA}"/>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4C7B01FF-2B81-4BD5-B595-8DFF5DF40D77}"/>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R3</a:t>
            </a:r>
          </a:p>
        </p:txBody>
      </p:sp>
      <p:sp>
        <p:nvSpPr>
          <p:cNvPr id="2" name="Rechteck 1">
            <a:extLst>
              <a:ext uri="{FF2B5EF4-FFF2-40B4-BE49-F238E27FC236}">
                <a16:creationId xmlns:a16="http://schemas.microsoft.com/office/drawing/2014/main" id="{7072BBA4-7FF0-4C8E-B766-426A2F951F60}"/>
              </a:ext>
            </a:extLst>
          </p:cNvPr>
          <p:cNvSpPr/>
          <p:nvPr/>
        </p:nvSpPr>
        <p:spPr>
          <a:xfrm>
            <a:off x="563215" y="5330757"/>
            <a:ext cx="13174387" cy="821014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10BAFC2D-3DA9-439F-A97D-B058999552B8}"/>
              </a:ext>
            </a:extLst>
          </p:cNvPr>
          <p:cNvSpPr txBox="1"/>
          <p:nvPr/>
        </p:nvSpPr>
        <p:spPr>
          <a:xfrm>
            <a:off x="1047967" y="2583959"/>
            <a:ext cx="12770192" cy="11480066"/>
          </a:xfrm>
          <a:prstGeom prst="rect">
            <a:avLst/>
          </a:prstGeom>
          <a:noFill/>
        </p:spPr>
        <p:txBody>
          <a:bodyPr wrap="square" rtlCol="0">
            <a:spAutoFit/>
          </a:bodyPr>
          <a:lstStyle/>
          <a:p>
            <a:pPr algn="ctr"/>
            <a:r>
              <a:rPr lang="de-DE" sz="4400" b="1" dirty="0">
                <a:latin typeface="Yanone Kaffeesatz Bold" panose="02000000000000000000" pitchFamily="50" charset="0"/>
              </a:rPr>
              <a:t>Das letzte Rätsel</a:t>
            </a:r>
          </a:p>
          <a:p>
            <a:pPr algn="ctr"/>
            <a:r>
              <a:rPr lang="de-DE" sz="4400" dirty="0">
                <a:latin typeface="Yanone Kaffeesatz Regular" panose="02000000000000000000" pitchFamily="50" charset="0"/>
              </a:rPr>
              <a:t>Sehr gut dann öffnet nun das allerletzte Schloss.</a:t>
            </a:r>
          </a:p>
          <a:p>
            <a:pPr algn="ctr"/>
            <a:r>
              <a:rPr lang="de-DE" sz="4400" dirty="0">
                <a:latin typeface="Yanone Kaffeesatz Regular" panose="02000000000000000000" pitchFamily="50" charset="0"/>
              </a:rPr>
              <a:t>Hierfür wird ein dreistelliger Code benötigt. Den findet ihr im letzten Rätsel</a:t>
            </a:r>
            <a:r>
              <a:rPr lang="de-DE" sz="4400" dirty="0" smtClean="0">
                <a:latin typeface="Yanone Kaffeesatz Regular" panose="02000000000000000000" pitchFamily="50" charset="0"/>
              </a:rPr>
              <a:t>!</a:t>
            </a:r>
          </a:p>
          <a:p>
            <a:pPr algn="ctr"/>
            <a:endParaRPr lang="de-DE" sz="2000" b="1" dirty="0">
              <a:latin typeface="Yanone Kaffeesatz Regular" panose="02000000000000000000" pitchFamily="50" charset="0"/>
            </a:endParaRPr>
          </a:p>
          <a:p>
            <a:pPr algn="ctr"/>
            <a:r>
              <a:rPr lang="de-DE" sz="4000" dirty="0">
                <a:latin typeface="Yanone Kaffeesatz Regular" panose="02000000000000000000" pitchFamily="50" charset="0"/>
              </a:rPr>
              <a:t>Der </a:t>
            </a:r>
            <a:r>
              <a:rPr lang="de-DE" sz="4000" dirty="0" smtClean="0">
                <a:latin typeface="Yanone Kaffeesatz Regular" panose="02000000000000000000" pitchFamily="50" charset="0"/>
              </a:rPr>
              <a:t>84er Luther </a:t>
            </a:r>
            <a:r>
              <a:rPr lang="de-DE" sz="4000" dirty="0">
                <a:latin typeface="Yanone Kaffeesatz Regular" panose="02000000000000000000" pitchFamily="50" charset="0"/>
              </a:rPr>
              <a:t>sagt`s euch wieder: In der ersten Chronik steht’s geschrieben gleich zu Anfang irgendwo. Wieviel Söhne sind`s die einer hat, sein Nam der Engländer zum Frühstück mit den Eiern hat.</a:t>
            </a:r>
          </a:p>
          <a:p>
            <a:pPr algn="ctr"/>
            <a:r>
              <a:rPr lang="de-DE" sz="4000" dirty="0">
                <a:latin typeface="Yanone Kaffeesatz Regular" panose="02000000000000000000" pitchFamily="50" charset="0"/>
              </a:rPr>
              <a:t>Ein geistlich Lied im Buch des Lebens wird gesucht, vor dem Schlafengehen er es betet, doch in welchem Verse steht das „Du erfreust mein Herz“ dies ist die zweite Zahl.</a:t>
            </a:r>
          </a:p>
          <a:p>
            <a:pPr algn="ctr"/>
            <a:r>
              <a:rPr lang="de-DE" sz="4000" dirty="0">
                <a:latin typeface="Yanone Kaffeesatz Regular" panose="02000000000000000000" pitchFamily="50" charset="0"/>
              </a:rPr>
              <a:t>Der kürzeste aller Briefe im Neuen ist´s den du suchen musst! Er bittet für den der war wie der eigene Sohn, doch wieviel Buchstaben hat der Name dieses „Sohnes“? </a:t>
            </a:r>
          </a:p>
          <a:p>
            <a:pPr algn="ctr"/>
            <a:r>
              <a:rPr lang="de-DE" sz="4000" dirty="0">
                <a:latin typeface="Yanone Kaffeesatz Regular" panose="02000000000000000000" pitchFamily="50" charset="0"/>
              </a:rPr>
              <a:t>Schreibe dir auf, die Söhne, die </a:t>
            </a:r>
            <a:r>
              <a:rPr lang="de-DE" sz="4000" dirty="0" err="1">
                <a:latin typeface="Yanone Kaffeesatz Regular" panose="02000000000000000000" pitchFamily="50" charset="0"/>
              </a:rPr>
              <a:t>Verszahl</a:t>
            </a:r>
            <a:r>
              <a:rPr lang="de-DE" sz="4000" dirty="0">
                <a:latin typeface="Yanone Kaffeesatz Regular" panose="02000000000000000000" pitchFamily="50" charset="0"/>
              </a:rPr>
              <a:t>  und die Anzahl und du wirst glücklich werden.</a:t>
            </a:r>
          </a:p>
        </p:txBody>
      </p:sp>
      <p:pic>
        <p:nvPicPr>
          <p:cNvPr id="11" name="Grafik 10">
            <a:extLst>
              <a:ext uri="{FF2B5EF4-FFF2-40B4-BE49-F238E27FC236}">
                <a16:creationId xmlns:a16="http://schemas.microsoft.com/office/drawing/2014/main" id="{12C40357-48E4-4519-AF68-A65FB11F9FFA}"/>
              </a:ext>
            </a:extLst>
          </p:cNvPr>
          <p:cNvPicPr>
            <a:picLocks noChangeAspect="1"/>
          </p:cNvPicPr>
          <p:nvPr/>
        </p:nvPicPr>
        <p:blipFill rotWithShape="1">
          <a:blip r:embed="rId4">
            <a:extLst>
              <a:ext uri="{28A0092B-C50C-407E-A947-70E740481C1C}">
                <a14:useLocalDpi xmlns:a14="http://schemas.microsoft.com/office/drawing/2010/main" val="0"/>
              </a:ext>
            </a:extLst>
          </a:blip>
          <a:srcRect l="46054" t="30636" r="21120" b="28690"/>
          <a:stretch/>
        </p:blipFill>
        <p:spPr>
          <a:xfrm>
            <a:off x="10859957" y="562387"/>
            <a:ext cx="2986039" cy="2607908"/>
          </a:xfrm>
          <a:prstGeom prst="hexagon">
            <a:avLst/>
          </a:prstGeom>
          <a:ln w="76200">
            <a:solidFill>
              <a:srgbClr val="034798"/>
            </a:solidFill>
          </a:ln>
          <a:effectLst>
            <a:outerShdw blurRad="50800" dist="38100" dir="2700000" algn="tl" rotWithShape="0">
              <a:prstClr val="black">
                <a:alpha val="40000"/>
              </a:prstClr>
            </a:outerShdw>
          </a:effectLst>
        </p:spPr>
      </p:pic>
      <p:sp>
        <p:nvSpPr>
          <p:cNvPr id="14" name="Ellipse 13">
            <a:extLst>
              <a:ext uri="{FF2B5EF4-FFF2-40B4-BE49-F238E27FC236}">
                <a16:creationId xmlns:a16="http://schemas.microsoft.com/office/drawing/2014/main" id="{B158D646-DBF6-4B0B-A483-8111C05BB61C}"/>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50D40547-E6AA-40F3-8CB4-A2E29C56CC68}"/>
              </a:ext>
            </a:extLst>
          </p:cNvPr>
          <p:cNvSpPr>
            <a:spLocks noGrp="1"/>
          </p:cNvSpPr>
          <p:nvPr>
            <p:ph type="sldNum" sz="quarter" idx="12"/>
          </p:nvPr>
        </p:nvSpPr>
        <p:spPr/>
        <p:txBody>
          <a:bodyPr/>
          <a:lstStyle/>
          <a:p>
            <a:fld id="{9F93C778-0A86-47A1-A13A-FAA3C2391605}" type="slidenum">
              <a:rPr lang="de-DE" smtClean="0"/>
              <a:t>17</a:t>
            </a:fld>
            <a:endParaRPr lang="de-DE"/>
          </a:p>
        </p:txBody>
      </p:sp>
    </p:spTree>
    <p:extLst>
      <p:ext uri="{BB962C8B-B14F-4D97-AF65-F5344CB8AC3E}">
        <p14:creationId xmlns:p14="http://schemas.microsoft.com/office/powerpoint/2010/main" val="291833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818366"/>
            <a:ext cx="12770192" cy="2800767"/>
          </a:xfrm>
          <a:prstGeom prst="rect">
            <a:avLst/>
          </a:prstGeom>
          <a:noFill/>
        </p:spPr>
        <p:txBody>
          <a:bodyPr wrap="square" rtlCol="0">
            <a:spAutoFit/>
          </a:bodyPr>
          <a:lstStyle/>
          <a:p>
            <a:pPr algn="ctr"/>
            <a:r>
              <a:rPr lang="de-DE" sz="4400" dirty="0">
                <a:latin typeface="Yanone Kaffeesatz Regular" panose="02000000000000000000" pitchFamily="50" charset="0"/>
              </a:rPr>
              <a:t>Die erste gesuchte Bibelstelle steht in 1. Chronik 1,8</a:t>
            </a:r>
          </a:p>
          <a:p>
            <a:pPr algn="ctr"/>
            <a:r>
              <a:rPr lang="de-DE" sz="4400" dirty="0">
                <a:latin typeface="Yanone Kaffeesatz Regular" panose="02000000000000000000" pitchFamily="50" charset="0"/>
              </a:rPr>
              <a:t>Gesucht ist die Anzahl der Söhne des „</a:t>
            </a:r>
            <a:r>
              <a:rPr lang="de-DE" sz="4400" dirty="0" err="1">
                <a:latin typeface="Yanone Kaffeesatz Regular" panose="02000000000000000000" pitchFamily="50" charset="0"/>
              </a:rPr>
              <a:t>Ham</a:t>
            </a:r>
            <a:r>
              <a:rPr lang="de-DE" sz="4400" dirty="0">
                <a:latin typeface="Yanone Kaffeesatz Regular" panose="02000000000000000000" pitchFamily="50" charset="0"/>
              </a:rPr>
              <a:t>“.</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Der kürzeste Brief der Bibel ist der Brief an Philemon.</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R3</a:t>
            </a:r>
          </a:p>
        </p:txBody>
      </p:sp>
      <p:sp>
        <p:nvSpPr>
          <p:cNvPr id="12" name="Ellipse 11">
            <a:extLst>
              <a:ext uri="{FF2B5EF4-FFF2-40B4-BE49-F238E27FC236}">
                <a16:creationId xmlns:a16="http://schemas.microsoft.com/office/drawing/2014/main" id="{C292B913-EBCB-4FB5-8D81-AFB2250D0BE4}"/>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F12827F0-B787-43CD-A430-1DDCD7B2CB6E}"/>
              </a:ext>
            </a:extLst>
          </p:cNvPr>
          <p:cNvSpPr>
            <a:spLocks noGrp="1"/>
          </p:cNvSpPr>
          <p:nvPr>
            <p:ph type="sldNum" sz="quarter" idx="12"/>
          </p:nvPr>
        </p:nvSpPr>
        <p:spPr/>
        <p:txBody>
          <a:bodyPr/>
          <a:lstStyle/>
          <a:p>
            <a:fld id="{9F93C778-0A86-47A1-A13A-FAA3C2391605}" type="slidenum">
              <a:rPr lang="de-DE" smtClean="0"/>
              <a:t>18</a:t>
            </a:fld>
            <a:endParaRPr lang="de-DE"/>
          </a:p>
        </p:txBody>
      </p:sp>
    </p:spTree>
    <p:extLst>
      <p:ext uri="{BB962C8B-B14F-4D97-AF65-F5344CB8AC3E}">
        <p14:creationId xmlns:p14="http://schemas.microsoft.com/office/powerpoint/2010/main" val="3159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818366"/>
            <a:ext cx="12770192" cy="2123658"/>
          </a:xfrm>
          <a:prstGeom prst="rect">
            <a:avLst/>
          </a:prstGeom>
          <a:noFill/>
        </p:spPr>
        <p:txBody>
          <a:bodyPr wrap="square" rtlCol="0">
            <a:spAutoFit/>
          </a:bodyPr>
          <a:lstStyle/>
          <a:p>
            <a:pPr algn="ctr"/>
            <a:r>
              <a:rPr lang="de-DE" sz="4400" dirty="0">
                <a:latin typeface="Yanone Kaffeesatz Regular" panose="02000000000000000000" pitchFamily="50" charset="0"/>
              </a:rPr>
              <a:t>Zahl 1: 	Sucht in: 1. Chronik 1,8</a:t>
            </a:r>
          </a:p>
          <a:p>
            <a:pPr algn="ctr"/>
            <a:r>
              <a:rPr lang="de-DE" sz="4400" dirty="0">
                <a:latin typeface="Yanone Kaffeesatz Regular" panose="02000000000000000000" pitchFamily="50" charset="0"/>
              </a:rPr>
              <a:t>Zahl 2:	 Sucht in Psalm 4</a:t>
            </a:r>
          </a:p>
          <a:p>
            <a:pPr algn="ctr"/>
            <a:r>
              <a:rPr lang="de-DE" sz="4400" dirty="0">
                <a:latin typeface="Yanone Kaffeesatz Regular" panose="02000000000000000000" pitchFamily="50" charset="0"/>
              </a:rPr>
              <a:t>Zahl 3: 	Sucht im Brief an Philemon, Vers 10</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R3</a:t>
            </a:r>
          </a:p>
        </p:txBody>
      </p:sp>
      <p:sp>
        <p:nvSpPr>
          <p:cNvPr id="12" name="Ellipse 11">
            <a:extLst>
              <a:ext uri="{FF2B5EF4-FFF2-40B4-BE49-F238E27FC236}">
                <a16:creationId xmlns:a16="http://schemas.microsoft.com/office/drawing/2014/main" id="{37E5BAD5-9CA2-46C6-A114-0BDBF46D8BCB}"/>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D9CBDDE9-7188-416E-ADEC-718DD507FE33}"/>
              </a:ext>
            </a:extLst>
          </p:cNvPr>
          <p:cNvSpPr>
            <a:spLocks noGrp="1"/>
          </p:cNvSpPr>
          <p:nvPr>
            <p:ph type="sldNum" sz="quarter" idx="12"/>
          </p:nvPr>
        </p:nvSpPr>
        <p:spPr/>
        <p:txBody>
          <a:bodyPr/>
          <a:lstStyle/>
          <a:p>
            <a:fld id="{9F93C778-0A86-47A1-A13A-FAA3C2391605}" type="slidenum">
              <a:rPr lang="de-DE" smtClean="0"/>
              <a:t>19</a:t>
            </a:fld>
            <a:endParaRPr lang="de-DE"/>
          </a:p>
        </p:txBody>
      </p:sp>
    </p:spTree>
    <p:extLst>
      <p:ext uri="{BB962C8B-B14F-4D97-AF65-F5344CB8AC3E}">
        <p14:creationId xmlns:p14="http://schemas.microsoft.com/office/powerpoint/2010/main" val="383240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157F571-C7FB-4087-ADE5-6399584DD6B8}"/>
              </a:ext>
            </a:extLst>
          </p:cNvPr>
          <p:cNvPicPr>
            <a:picLocks noChangeAspect="1"/>
          </p:cNvPicPr>
          <p:nvPr/>
        </p:nvPicPr>
        <p:blipFill rotWithShape="1">
          <a:blip r:embed="rId2">
            <a:extLst>
              <a:ext uri="{28A0092B-C50C-407E-A947-70E740481C1C}">
                <a14:useLocalDpi xmlns:a14="http://schemas.microsoft.com/office/drawing/2010/main" val="0"/>
              </a:ext>
            </a:extLst>
          </a:blip>
          <a:srcRect t="2958" b="3450"/>
          <a:stretch/>
        </p:blipFill>
        <p:spPr>
          <a:xfrm rot="5400000">
            <a:off x="1648132" y="355765"/>
            <a:ext cx="11103947" cy="14400213"/>
          </a:xfrm>
          <a:prstGeom prst="rect">
            <a:avLst/>
          </a:prstGeom>
        </p:spPr>
      </p:pic>
      <p:sp>
        <p:nvSpPr>
          <p:cNvPr id="3" name="Ellipse 2">
            <a:extLst>
              <a:ext uri="{FF2B5EF4-FFF2-40B4-BE49-F238E27FC236}">
                <a16:creationId xmlns:a16="http://schemas.microsoft.com/office/drawing/2014/main" id="{50963AC4-28D4-414B-85A9-88FA71B53884}"/>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560793A0-A9B4-4976-82E6-3B1CE3DDE5E8}"/>
              </a:ext>
            </a:extLst>
          </p:cNvPr>
          <p:cNvSpPr>
            <a:spLocks noGrp="1"/>
          </p:cNvSpPr>
          <p:nvPr>
            <p:ph type="sldNum" sz="quarter" idx="12"/>
          </p:nvPr>
        </p:nvSpPr>
        <p:spPr/>
        <p:txBody>
          <a:bodyPr/>
          <a:lstStyle/>
          <a:p>
            <a:fld id="{9F93C778-0A86-47A1-A13A-FAA3C2391605}" type="slidenum">
              <a:rPr lang="de-DE" smtClean="0"/>
              <a:t>2</a:t>
            </a:fld>
            <a:endParaRPr lang="de-DE"/>
          </a:p>
        </p:txBody>
      </p:sp>
    </p:spTree>
    <p:extLst>
      <p:ext uri="{BB962C8B-B14F-4D97-AF65-F5344CB8AC3E}">
        <p14:creationId xmlns:p14="http://schemas.microsoft.com/office/powerpoint/2010/main" val="22762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818366"/>
            <a:ext cx="12770192" cy="3477875"/>
          </a:xfrm>
          <a:prstGeom prst="rect">
            <a:avLst/>
          </a:prstGeom>
          <a:noFill/>
        </p:spPr>
        <p:txBody>
          <a:bodyPr wrap="square" rtlCol="0">
            <a:spAutoFit/>
          </a:bodyPr>
          <a:lstStyle/>
          <a:p>
            <a:pPr algn="ctr"/>
            <a:r>
              <a:rPr lang="de-DE" sz="4400" dirty="0">
                <a:latin typeface="Yanone Kaffeesatz Regular" panose="02000000000000000000" pitchFamily="50" charset="0"/>
              </a:rPr>
              <a:t>Lösung : 4 Söhne von </a:t>
            </a:r>
            <a:r>
              <a:rPr lang="de-DE" sz="4400" dirty="0" err="1">
                <a:latin typeface="Yanone Kaffeesatz Regular" panose="02000000000000000000" pitchFamily="50" charset="0"/>
              </a:rPr>
              <a:t>Ham</a:t>
            </a:r>
            <a:r>
              <a:rPr lang="de-DE" sz="4400" dirty="0">
                <a:latin typeface="Yanone Kaffeesatz Regular" panose="02000000000000000000" pitchFamily="50" charset="0"/>
              </a:rPr>
              <a:t> </a:t>
            </a:r>
          </a:p>
          <a:p>
            <a:pPr algn="ctr"/>
            <a:r>
              <a:rPr lang="de-DE" sz="4400" dirty="0">
                <a:latin typeface="Yanone Kaffeesatz Regular" panose="02000000000000000000" pitchFamily="50" charset="0"/>
              </a:rPr>
              <a:t>Vers 8 Ein Abendgebet,  </a:t>
            </a:r>
          </a:p>
          <a:p>
            <a:pPr algn="ctr"/>
            <a:r>
              <a:rPr lang="de-DE" sz="4400" dirty="0">
                <a:latin typeface="Yanone Kaffeesatz Regular" panose="02000000000000000000" pitchFamily="50" charset="0"/>
              </a:rPr>
              <a:t>8 Buchstaben, </a:t>
            </a:r>
            <a:r>
              <a:rPr lang="de-DE" sz="4400" dirty="0" err="1">
                <a:latin typeface="Yanone Kaffeesatz Regular" panose="02000000000000000000" pitchFamily="50" charset="0"/>
              </a:rPr>
              <a:t>Onesimus</a:t>
            </a:r>
            <a:r>
              <a:rPr lang="de-DE" sz="4400" dirty="0">
                <a:latin typeface="Yanone Kaffeesatz Regular" panose="02000000000000000000" pitchFamily="50" charset="0"/>
              </a:rPr>
              <a:t> im Brief an Philemon</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Also: 488</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R3</a:t>
            </a:r>
          </a:p>
        </p:txBody>
      </p:sp>
      <p:sp>
        <p:nvSpPr>
          <p:cNvPr id="12" name="Ellipse 11">
            <a:extLst>
              <a:ext uri="{FF2B5EF4-FFF2-40B4-BE49-F238E27FC236}">
                <a16:creationId xmlns:a16="http://schemas.microsoft.com/office/drawing/2014/main" id="{2E9A1B27-C9BD-494F-8C7B-742290B36E32}"/>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B3507585-7158-416A-B59D-F98CB1D2CCAC}"/>
              </a:ext>
            </a:extLst>
          </p:cNvPr>
          <p:cNvSpPr>
            <a:spLocks noGrp="1"/>
          </p:cNvSpPr>
          <p:nvPr>
            <p:ph type="sldNum" sz="quarter" idx="12"/>
          </p:nvPr>
        </p:nvSpPr>
        <p:spPr/>
        <p:txBody>
          <a:bodyPr/>
          <a:lstStyle/>
          <a:p>
            <a:fld id="{9F93C778-0A86-47A1-A13A-FAA3C2391605}" type="slidenum">
              <a:rPr lang="de-DE" smtClean="0"/>
              <a:t>20</a:t>
            </a:fld>
            <a:endParaRPr lang="de-DE"/>
          </a:p>
        </p:txBody>
      </p:sp>
    </p:spTree>
    <p:extLst>
      <p:ext uri="{BB962C8B-B14F-4D97-AF65-F5344CB8AC3E}">
        <p14:creationId xmlns:p14="http://schemas.microsoft.com/office/powerpoint/2010/main" val="235826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7A43283C-0B69-4080-A41A-AD060AA08CD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6" name="Grafik 5">
            <a:extLst>
              <a:ext uri="{FF2B5EF4-FFF2-40B4-BE49-F238E27FC236}">
                <a16:creationId xmlns:a16="http://schemas.microsoft.com/office/drawing/2014/main" id="{6B17075A-779D-440D-AF33-4FD02B96AF0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1875822"/>
            <a:ext cx="12770192" cy="6863417"/>
          </a:xfrm>
          <a:prstGeom prst="rect">
            <a:avLst/>
          </a:prstGeom>
          <a:noFill/>
        </p:spPr>
        <p:txBody>
          <a:bodyPr wrap="square" rtlCol="0">
            <a:spAutoFit/>
          </a:bodyPr>
          <a:lstStyle/>
          <a:p>
            <a:pPr algn="ctr"/>
            <a:r>
              <a:rPr lang="de-DE" sz="4400" b="1" dirty="0">
                <a:latin typeface="Yanone Kaffeesatz Bold" panose="02000000000000000000" pitchFamily="50" charset="0"/>
              </a:rPr>
              <a:t>Die Hütte</a:t>
            </a:r>
          </a:p>
          <a:p>
            <a:pPr algn="ctr"/>
            <a:endParaRPr lang="de-DE" sz="4400" b="1" dirty="0">
              <a:latin typeface="Yanone Kaffeesatz Regular" panose="02000000000000000000" pitchFamily="50" charset="0"/>
            </a:endParaRPr>
          </a:p>
          <a:p>
            <a:pPr algn="ctr"/>
            <a:r>
              <a:rPr lang="de-DE" sz="4400" dirty="0">
                <a:latin typeface="Yanone Kaffeesatz Regular" panose="02000000000000000000" pitchFamily="50" charset="0"/>
              </a:rPr>
              <a:t>Das Schloss springt auf und nun könnt ihr den Knopf drücken und es passiert etwas Unglaubliches! Der See teilt sich vor euch, so das ihr trockenen Fußes hindurchgehen könnt. Am anderen Ufer könnt ihr nun auch eine Hütte sehen die euch zuvor Verborgen war.</a:t>
            </a:r>
          </a:p>
          <a:p>
            <a:pPr algn="ctr"/>
            <a:endParaRPr lang="de-DE" sz="4400" dirty="0">
              <a:latin typeface="Yanone Kaffeesatz Regular" panose="02000000000000000000" pitchFamily="50" charset="0"/>
            </a:endParaRPr>
          </a:p>
          <a:p>
            <a:pPr algn="ctr"/>
            <a:r>
              <a:rPr lang="de-DE" sz="4400" b="1" dirty="0">
                <a:latin typeface="Yanone Kaffeesatz Bold" panose="02000000000000000000" pitchFamily="50" charset="0"/>
              </a:rPr>
              <a:t>Es ist DIE Hütte! </a:t>
            </a:r>
          </a:p>
          <a:p>
            <a:pPr algn="ctr"/>
            <a:endParaRPr lang="de-DE" sz="4400" b="1" dirty="0">
              <a:latin typeface="Yanone Kaffeesatz Bold" panose="02000000000000000000" pitchFamily="50" charset="0"/>
            </a:endParaRPr>
          </a:p>
          <a:p>
            <a:pPr algn="ctr"/>
            <a:r>
              <a:rPr lang="de-DE" sz="4400" b="1" dirty="0">
                <a:latin typeface="Yanone Kaffeesatz Bold" panose="02000000000000000000" pitchFamily="50" charset="0"/>
              </a:rPr>
              <a:t>Herzlichen Glückwunsch ihr habt es geschafft.</a:t>
            </a:r>
          </a:p>
        </p:txBody>
      </p:sp>
      <p:sp>
        <p:nvSpPr>
          <p:cNvPr id="7" name="Ellipse 6">
            <a:extLst>
              <a:ext uri="{FF2B5EF4-FFF2-40B4-BE49-F238E27FC236}">
                <a16:creationId xmlns:a16="http://schemas.microsoft.com/office/drawing/2014/main" id="{8D47834B-64FB-44F9-A596-64B0597AEB51}"/>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0D681F99-A94D-4E6A-9E6F-0264E19082F2}"/>
              </a:ext>
            </a:extLst>
          </p:cNvPr>
          <p:cNvSpPr>
            <a:spLocks noGrp="1"/>
          </p:cNvSpPr>
          <p:nvPr>
            <p:ph type="sldNum" sz="quarter" idx="12"/>
          </p:nvPr>
        </p:nvSpPr>
        <p:spPr/>
        <p:txBody>
          <a:bodyPr/>
          <a:lstStyle/>
          <a:p>
            <a:fld id="{9F93C778-0A86-47A1-A13A-FAA3C2391605}" type="slidenum">
              <a:rPr lang="de-DE" smtClean="0"/>
              <a:t>21</a:t>
            </a:fld>
            <a:endParaRPr lang="de-DE"/>
          </a:p>
        </p:txBody>
      </p:sp>
    </p:spTree>
    <p:extLst>
      <p:ext uri="{BB962C8B-B14F-4D97-AF65-F5344CB8AC3E}">
        <p14:creationId xmlns:p14="http://schemas.microsoft.com/office/powerpoint/2010/main" val="224060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7A43283C-0B69-4080-A41A-AD060AA08CD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6" name="Grafik 5">
            <a:extLst>
              <a:ext uri="{FF2B5EF4-FFF2-40B4-BE49-F238E27FC236}">
                <a16:creationId xmlns:a16="http://schemas.microsoft.com/office/drawing/2014/main" id="{6B17075A-779D-440D-AF33-4FD02B96AF0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pic>
        <p:nvPicPr>
          <p:cNvPr id="4" name="Grafik 3">
            <a:extLst>
              <a:ext uri="{FF2B5EF4-FFF2-40B4-BE49-F238E27FC236}">
                <a16:creationId xmlns:a16="http://schemas.microsoft.com/office/drawing/2014/main" id="{AE279052-013B-4ED2-8D22-2E9F3F8D2140}"/>
              </a:ext>
            </a:extLst>
          </p:cNvPr>
          <p:cNvPicPr>
            <a:picLocks noChangeAspect="1"/>
          </p:cNvPicPr>
          <p:nvPr/>
        </p:nvPicPr>
        <p:blipFill rotWithShape="1">
          <a:blip r:embed="rId4">
            <a:extLst>
              <a:ext uri="{28A0092B-C50C-407E-A947-70E740481C1C}">
                <a14:useLocalDpi xmlns:a14="http://schemas.microsoft.com/office/drawing/2010/main" val="0"/>
              </a:ext>
            </a:extLst>
          </a:blip>
          <a:srcRect t="24315" b="9019"/>
          <a:stretch/>
        </p:blipFill>
        <p:spPr>
          <a:xfrm>
            <a:off x="258414" y="258415"/>
            <a:ext cx="13883379" cy="13883379"/>
          </a:xfrm>
          <a:prstGeom prst="roundRect">
            <a:avLst>
              <a:gd name="adj" fmla="val 6788"/>
            </a:avLst>
          </a:prstGeom>
        </p:spPr>
      </p:pic>
      <p:sp>
        <p:nvSpPr>
          <p:cNvPr id="7" name="Ellipse 6">
            <a:extLst>
              <a:ext uri="{FF2B5EF4-FFF2-40B4-BE49-F238E27FC236}">
                <a16:creationId xmlns:a16="http://schemas.microsoft.com/office/drawing/2014/main" id="{421E401A-9F92-4B2E-A9F6-676A542C37FA}"/>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9DDE6907-1423-4270-8DB2-DB950FE6CB86}"/>
              </a:ext>
            </a:extLst>
          </p:cNvPr>
          <p:cNvSpPr>
            <a:spLocks noGrp="1"/>
          </p:cNvSpPr>
          <p:nvPr>
            <p:ph type="sldNum" sz="quarter" idx="12"/>
          </p:nvPr>
        </p:nvSpPr>
        <p:spPr/>
        <p:txBody>
          <a:bodyPr/>
          <a:lstStyle/>
          <a:p>
            <a:fld id="{9F93C778-0A86-47A1-A13A-FAA3C2391605}" type="slidenum">
              <a:rPr lang="de-DE" smtClean="0"/>
              <a:t>22</a:t>
            </a:fld>
            <a:endParaRPr lang="de-DE"/>
          </a:p>
        </p:txBody>
      </p:sp>
    </p:spTree>
    <p:extLst>
      <p:ext uri="{BB962C8B-B14F-4D97-AF65-F5344CB8AC3E}">
        <p14:creationId xmlns:p14="http://schemas.microsoft.com/office/powerpoint/2010/main" val="190932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27706742-980D-4040-8B28-03FB7C436E3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68920EC7-FA7F-49F8-BD44-2AD7ECE8497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558575"/>
            <a:ext cx="12770192" cy="10248960"/>
          </a:xfrm>
          <a:prstGeom prst="rect">
            <a:avLst/>
          </a:prstGeom>
          <a:noFill/>
        </p:spPr>
        <p:txBody>
          <a:bodyPr wrap="square" rtlCol="0">
            <a:spAutoFit/>
          </a:bodyPr>
          <a:lstStyle/>
          <a:p>
            <a:pPr algn="ctr"/>
            <a:r>
              <a:rPr lang="de-DE" sz="4400" b="1" dirty="0">
                <a:latin typeface="Yanone Kaffeesatz Bold" panose="02000000000000000000" pitchFamily="50" charset="0"/>
              </a:rPr>
              <a:t>Auf die Insel kommen:</a:t>
            </a:r>
          </a:p>
          <a:p>
            <a:pPr algn="ctr"/>
            <a:r>
              <a:rPr lang="de-DE" sz="4400" dirty="0">
                <a:latin typeface="Yanone Kaffeesatz Regular" panose="02000000000000000000" pitchFamily="50" charset="0"/>
              </a:rPr>
              <a:t>Drei von euch müssen die Mörder-Forellen ablenken. Dazu muss sich jeder unterschiedliche Gegenstände beschaffen und ein Foto mit ihnen machen und uns zusenden:</a:t>
            </a:r>
          </a:p>
          <a:p>
            <a:pPr algn="ctr"/>
            <a:r>
              <a:rPr lang="de-DE" sz="4400" dirty="0">
                <a:latin typeface="Yanone Kaffeesatz Regular" panose="02000000000000000000" pitchFamily="50" charset="0"/>
              </a:rPr>
              <a:t>Die </a:t>
            </a:r>
            <a:r>
              <a:rPr lang="de-DE" sz="4400" b="1" dirty="0">
                <a:latin typeface="Yanone Kaffeesatz Bold" panose="02000000000000000000" pitchFamily="50" charset="0"/>
              </a:rPr>
              <a:t>erste</a:t>
            </a:r>
            <a:r>
              <a:rPr lang="de-DE" sz="4400" dirty="0">
                <a:latin typeface="Yanone Kaffeesatz Regular" panose="02000000000000000000" pitchFamily="50" charset="0"/>
              </a:rPr>
              <a:t> Person, macht ein Bild von sich mit einem Boot, einer Bademütze, einem Hut und einer Cola in der Hand.</a:t>
            </a:r>
          </a:p>
          <a:p>
            <a:pPr algn="ctr"/>
            <a:r>
              <a:rPr lang="de-DE" sz="4400" dirty="0">
                <a:latin typeface="Yanone Kaffeesatz Regular" panose="02000000000000000000" pitchFamily="50" charset="0"/>
              </a:rPr>
              <a:t>Die </a:t>
            </a:r>
            <a:r>
              <a:rPr lang="de-DE" sz="4400" b="1" dirty="0">
                <a:latin typeface="Yanone Kaffeesatz Bold" panose="02000000000000000000" pitchFamily="50" charset="0"/>
              </a:rPr>
              <a:t>zweite</a:t>
            </a:r>
            <a:r>
              <a:rPr lang="de-DE" sz="4400" dirty="0">
                <a:latin typeface="Yanone Kaffeesatz Regular" panose="02000000000000000000" pitchFamily="50" charset="0"/>
              </a:rPr>
              <a:t> Person, mit einer aufgeblasenen </a:t>
            </a:r>
            <a:r>
              <a:rPr lang="de-DE" sz="4400" dirty="0" err="1">
                <a:latin typeface="Yanone Kaffeesatz Regular" panose="02000000000000000000" pitchFamily="50" charset="0"/>
              </a:rPr>
              <a:t>Luma</a:t>
            </a:r>
            <a:r>
              <a:rPr lang="de-DE" sz="4400" dirty="0">
                <a:latin typeface="Yanone Kaffeesatz Regular" panose="02000000000000000000" pitchFamily="50" charset="0"/>
              </a:rPr>
              <a:t>, einer Badehose, einem Teddybären und einem Cocktail in der Hand.</a:t>
            </a:r>
          </a:p>
          <a:p>
            <a:pPr algn="ctr"/>
            <a:r>
              <a:rPr lang="de-DE" sz="4400" dirty="0">
                <a:latin typeface="Yanone Kaffeesatz Regular" panose="02000000000000000000" pitchFamily="50" charset="0"/>
              </a:rPr>
              <a:t>Die </a:t>
            </a:r>
            <a:r>
              <a:rPr lang="de-DE" sz="4400" b="1" dirty="0">
                <a:latin typeface="Yanone Kaffeesatz Bold" panose="02000000000000000000" pitchFamily="50" charset="0"/>
              </a:rPr>
              <a:t>dritte</a:t>
            </a:r>
            <a:r>
              <a:rPr lang="de-DE" sz="4400" dirty="0">
                <a:latin typeface="Yanone Kaffeesatz Regular" panose="02000000000000000000" pitchFamily="50" charset="0"/>
              </a:rPr>
              <a:t> Person, mit einer Angel (notfalls selber gebastelt), einem aus Sonnenmilch aufgemalten Smilie auf der Brust oder der Stirn, einem paar Gummistiefel und einem Glas Milch in der Hand.</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Bei diesem Anblick biegt sich selbst die mörderischste Forelle vor Lachen! Ihr könnt nun ohne Gefahr hinüberschwimmen da die Forellen sich vor Lachen biegen.</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Aktionskarte A1</a:t>
            </a:r>
          </a:p>
        </p:txBody>
      </p:sp>
      <p:sp>
        <p:nvSpPr>
          <p:cNvPr id="12" name="Ellipse 11">
            <a:extLst>
              <a:ext uri="{FF2B5EF4-FFF2-40B4-BE49-F238E27FC236}">
                <a16:creationId xmlns:a16="http://schemas.microsoft.com/office/drawing/2014/main" id="{5A6EB9C3-BDAA-4C44-A1D8-10CBF91BD5DC}"/>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434EF848-2287-4C84-AF42-1150E0AB165C}"/>
              </a:ext>
            </a:extLst>
          </p:cNvPr>
          <p:cNvSpPr>
            <a:spLocks noGrp="1"/>
          </p:cNvSpPr>
          <p:nvPr>
            <p:ph type="sldNum" sz="quarter" idx="12"/>
          </p:nvPr>
        </p:nvSpPr>
        <p:spPr/>
        <p:txBody>
          <a:bodyPr/>
          <a:lstStyle/>
          <a:p>
            <a:fld id="{9F93C778-0A86-47A1-A13A-FAA3C2391605}" type="slidenum">
              <a:rPr lang="de-DE" smtClean="0"/>
              <a:t>3</a:t>
            </a:fld>
            <a:endParaRPr lang="de-DE"/>
          </a:p>
        </p:txBody>
      </p:sp>
    </p:spTree>
    <p:extLst>
      <p:ext uri="{BB962C8B-B14F-4D97-AF65-F5344CB8AC3E}">
        <p14:creationId xmlns:p14="http://schemas.microsoft.com/office/powerpoint/2010/main" val="388792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685600"/>
            <a:ext cx="12770192" cy="4154984"/>
          </a:xfrm>
          <a:prstGeom prst="rect">
            <a:avLst/>
          </a:prstGeom>
          <a:noFill/>
        </p:spPr>
        <p:txBody>
          <a:bodyPr wrap="square" rtlCol="0">
            <a:spAutoFit/>
          </a:bodyPr>
          <a:lstStyle/>
          <a:p>
            <a:pPr algn="ctr"/>
            <a:r>
              <a:rPr lang="de-DE" sz="4400" dirty="0">
                <a:latin typeface="Yanone Kaffeesatz Regular" panose="02000000000000000000" pitchFamily="50" charset="0"/>
              </a:rPr>
              <a:t>Findet in dem Buchstabensalat </a:t>
            </a:r>
            <a:r>
              <a:rPr lang="de-DE" sz="4400" dirty="0">
                <a:latin typeface="Yanone Kaffeesatz Bold" panose="02000000000000000000" pitchFamily="50" charset="0"/>
              </a:rPr>
              <a:t>5</a:t>
            </a:r>
            <a:r>
              <a:rPr lang="de-DE" sz="4400" dirty="0">
                <a:latin typeface="Yanone Kaffeesatz Regular" panose="02000000000000000000" pitchFamily="50" charset="0"/>
              </a:rPr>
              <a:t> Werkzeuge, die </a:t>
            </a:r>
            <a:r>
              <a:rPr lang="de-DE" sz="4400" dirty="0" smtClean="0">
                <a:latin typeface="Yanone Kaffeesatz Regular" panose="02000000000000000000" pitchFamily="50" charset="0"/>
              </a:rPr>
              <a:t>die man bei einem Abenteuer dieser Art dabei haben sollte. </a:t>
            </a:r>
            <a:r>
              <a:rPr lang="de-DE" sz="4400" dirty="0">
                <a:latin typeface="Yanone Kaffeesatz Regular" panose="02000000000000000000" pitchFamily="50" charset="0"/>
              </a:rPr>
              <a:t>Die Begriffe können in jede Richtung laufen, senkrecht, waagrecht, diagonal, rückwärts oder auch von unten nach oben.</a:t>
            </a:r>
          </a:p>
          <a:p>
            <a:pPr algn="ctr"/>
            <a:endParaRPr lang="de-DE" sz="4400" dirty="0">
              <a:latin typeface="Yanone Kaffeesatz Regular" panose="02000000000000000000" pitchFamily="50" charset="0"/>
            </a:endParaRP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R1</a:t>
            </a:r>
          </a:p>
        </p:txBody>
      </p:sp>
      <p:pic>
        <p:nvPicPr>
          <p:cNvPr id="7" name="Grafik 6"/>
          <p:cNvPicPr>
            <a:picLocks noChangeAspect="1"/>
          </p:cNvPicPr>
          <p:nvPr/>
        </p:nvPicPr>
        <p:blipFill>
          <a:blip r:embed="rId4"/>
          <a:stretch>
            <a:fillRect/>
          </a:stretch>
        </p:blipFill>
        <p:spPr>
          <a:xfrm>
            <a:off x="1609288" y="7256834"/>
            <a:ext cx="11380546" cy="6079049"/>
          </a:xfrm>
          <a:prstGeom prst="rect">
            <a:avLst/>
          </a:prstGeom>
        </p:spPr>
      </p:pic>
      <p:sp>
        <p:nvSpPr>
          <p:cNvPr id="12" name="Ellipse 11">
            <a:extLst>
              <a:ext uri="{FF2B5EF4-FFF2-40B4-BE49-F238E27FC236}">
                <a16:creationId xmlns:a16="http://schemas.microsoft.com/office/drawing/2014/main" id="{31A913AD-C354-4979-8342-DE65E248A60E}"/>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10A4FEBB-EF98-4D09-AB58-7CD17D29EE58}"/>
              </a:ext>
            </a:extLst>
          </p:cNvPr>
          <p:cNvSpPr>
            <a:spLocks noGrp="1"/>
          </p:cNvSpPr>
          <p:nvPr>
            <p:ph type="sldNum" sz="quarter" idx="12"/>
          </p:nvPr>
        </p:nvSpPr>
        <p:spPr/>
        <p:txBody>
          <a:bodyPr/>
          <a:lstStyle/>
          <a:p>
            <a:fld id="{9F93C778-0A86-47A1-A13A-FAA3C2391605}" type="slidenum">
              <a:rPr lang="de-DE" smtClean="0"/>
              <a:t>4</a:t>
            </a:fld>
            <a:endParaRPr lang="de-DE"/>
          </a:p>
        </p:txBody>
      </p:sp>
    </p:spTree>
    <p:extLst>
      <p:ext uri="{BB962C8B-B14F-4D97-AF65-F5344CB8AC3E}">
        <p14:creationId xmlns:p14="http://schemas.microsoft.com/office/powerpoint/2010/main" val="301829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967410" y="7027039"/>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Spaten und Pickel zum Ausgraben. </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R1</a:t>
            </a:r>
          </a:p>
        </p:txBody>
      </p:sp>
      <p:sp>
        <p:nvSpPr>
          <p:cNvPr id="12" name="Ellipse 11">
            <a:extLst>
              <a:ext uri="{FF2B5EF4-FFF2-40B4-BE49-F238E27FC236}">
                <a16:creationId xmlns:a16="http://schemas.microsoft.com/office/drawing/2014/main" id="{64C4C80A-E440-4551-ABC9-53B68A2B6D1D}"/>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0FB23D2A-6C65-456D-981A-803F9ABA8586}"/>
              </a:ext>
            </a:extLst>
          </p:cNvPr>
          <p:cNvSpPr>
            <a:spLocks noGrp="1"/>
          </p:cNvSpPr>
          <p:nvPr>
            <p:ph type="sldNum" sz="quarter" idx="12"/>
          </p:nvPr>
        </p:nvSpPr>
        <p:spPr/>
        <p:txBody>
          <a:bodyPr/>
          <a:lstStyle/>
          <a:p>
            <a:fld id="{9F93C778-0A86-47A1-A13A-FAA3C2391605}" type="slidenum">
              <a:rPr lang="de-DE" smtClean="0"/>
              <a:t>5</a:t>
            </a:fld>
            <a:endParaRPr lang="de-DE"/>
          </a:p>
        </p:txBody>
      </p:sp>
    </p:spTree>
    <p:extLst>
      <p:ext uri="{BB962C8B-B14F-4D97-AF65-F5344CB8AC3E}">
        <p14:creationId xmlns:p14="http://schemas.microsoft.com/office/powerpoint/2010/main" val="309127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R1</a:t>
            </a:r>
          </a:p>
        </p:txBody>
      </p:sp>
      <p:sp>
        <p:nvSpPr>
          <p:cNvPr id="12" name="Textfeld 11">
            <a:extLst>
              <a:ext uri="{FF2B5EF4-FFF2-40B4-BE49-F238E27FC236}">
                <a16:creationId xmlns:a16="http://schemas.microsoft.com/office/drawing/2014/main" id="{D8B9C417-6043-4055-ADF1-B8EA465B28CD}"/>
              </a:ext>
            </a:extLst>
          </p:cNvPr>
          <p:cNvSpPr txBox="1"/>
          <p:nvPr/>
        </p:nvSpPr>
        <p:spPr>
          <a:xfrm>
            <a:off x="967410" y="6555736"/>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Axt und </a:t>
            </a:r>
            <a:r>
              <a:rPr lang="de-DE" sz="4400" dirty="0" err="1">
                <a:latin typeface="Yanone Kaffeesatz Regular" panose="02000000000000000000" pitchFamily="50" charset="0"/>
              </a:rPr>
              <a:t>Saege</a:t>
            </a:r>
            <a:r>
              <a:rPr lang="de-DE" sz="4400" dirty="0">
                <a:latin typeface="Yanone Kaffeesatz Regular" panose="02000000000000000000" pitchFamily="50" charset="0"/>
              </a:rPr>
              <a:t> zum Fällen.</a:t>
            </a:r>
          </a:p>
        </p:txBody>
      </p:sp>
      <p:sp>
        <p:nvSpPr>
          <p:cNvPr id="13" name="Ellipse 12">
            <a:extLst>
              <a:ext uri="{FF2B5EF4-FFF2-40B4-BE49-F238E27FC236}">
                <a16:creationId xmlns:a16="http://schemas.microsoft.com/office/drawing/2014/main" id="{01296F61-B169-4DEC-AE52-B7446A600F2B}"/>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E980B64E-60B2-4126-8C10-0FC7540657A5}"/>
              </a:ext>
            </a:extLst>
          </p:cNvPr>
          <p:cNvSpPr>
            <a:spLocks noGrp="1"/>
          </p:cNvSpPr>
          <p:nvPr>
            <p:ph type="sldNum" sz="quarter" idx="12"/>
          </p:nvPr>
        </p:nvSpPr>
        <p:spPr/>
        <p:txBody>
          <a:bodyPr/>
          <a:lstStyle/>
          <a:p>
            <a:fld id="{9F93C778-0A86-47A1-A13A-FAA3C2391605}" type="slidenum">
              <a:rPr lang="de-DE" smtClean="0"/>
              <a:t>6</a:t>
            </a:fld>
            <a:endParaRPr lang="de-DE"/>
          </a:p>
        </p:txBody>
      </p:sp>
    </p:spTree>
    <p:extLst>
      <p:ext uri="{BB962C8B-B14F-4D97-AF65-F5344CB8AC3E}">
        <p14:creationId xmlns:p14="http://schemas.microsoft.com/office/powerpoint/2010/main" val="413566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R1</a:t>
            </a:r>
          </a:p>
        </p:txBody>
      </p:sp>
      <p:pic>
        <p:nvPicPr>
          <p:cNvPr id="13" name="Grafik 12">
            <a:extLst>
              <a:ext uri="{FF2B5EF4-FFF2-40B4-BE49-F238E27FC236}">
                <a16:creationId xmlns:a16="http://schemas.microsoft.com/office/drawing/2014/main" id="{1A247956-A41B-48EE-9DA7-8E5D77A596AE}"/>
              </a:ext>
            </a:extLst>
          </p:cNvPr>
          <p:cNvPicPr>
            <a:picLocks noChangeAspect="1"/>
          </p:cNvPicPr>
          <p:nvPr/>
        </p:nvPicPr>
        <p:blipFill>
          <a:blip r:embed="rId4"/>
          <a:stretch>
            <a:fillRect/>
          </a:stretch>
        </p:blipFill>
        <p:spPr>
          <a:xfrm>
            <a:off x="1662233" y="5047262"/>
            <a:ext cx="11380546" cy="6079049"/>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BD2E0BF-18E6-4B06-A042-2CC74806E462}"/>
                  </a:ext>
                </a:extLst>
              </p14:cNvPr>
              <p14:cNvContentPartPr/>
              <p14:nvPr/>
            </p14:nvContentPartPr>
            <p14:xfrm>
              <a:off x="2118803" y="7037703"/>
              <a:ext cx="783720" cy="689760"/>
            </p14:xfrm>
          </p:contentPart>
        </mc:Choice>
        <mc:Fallback xmlns="">
          <p:pic>
            <p:nvPicPr>
              <p:cNvPr id="3" name="Freihand 2">
                <a:extLst>
                  <a:ext uri="{FF2B5EF4-FFF2-40B4-BE49-F238E27FC236}">
                    <a16:creationId xmlns:a16="http://schemas.microsoft.com/office/drawing/2014/main" id="{1BD2E0BF-18E6-4B06-A042-2CC74806E462}"/>
                  </a:ext>
                </a:extLst>
              </p:cNvPr>
              <p:cNvPicPr/>
              <p:nvPr/>
            </p:nvPicPr>
            <p:blipFill>
              <a:blip r:embed="rId6"/>
              <a:stretch>
                <a:fillRect/>
              </a:stretch>
            </p:blipFill>
            <p:spPr>
              <a:xfrm>
                <a:off x="2110163" y="7029063"/>
                <a:ext cx="80136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4DD9FC9-C4F2-4B4E-8B14-DAC4124B4497}"/>
                  </a:ext>
                </a:extLst>
              </p14:cNvPr>
              <p14:cNvContentPartPr/>
              <p14:nvPr/>
            </p14:nvContentPartPr>
            <p14:xfrm>
              <a:off x="2759243" y="7711263"/>
              <a:ext cx="64080" cy="6840"/>
            </p14:xfrm>
          </p:contentPart>
        </mc:Choice>
        <mc:Fallback xmlns="">
          <p:pic>
            <p:nvPicPr>
              <p:cNvPr id="4" name="Freihand 3">
                <a:extLst>
                  <a:ext uri="{FF2B5EF4-FFF2-40B4-BE49-F238E27FC236}">
                    <a16:creationId xmlns:a16="http://schemas.microsoft.com/office/drawing/2014/main" id="{44DD9FC9-C4F2-4B4E-8B14-DAC4124B4497}"/>
                  </a:ext>
                </a:extLst>
              </p:cNvPr>
              <p:cNvPicPr/>
              <p:nvPr/>
            </p:nvPicPr>
            <p:blipFill>
              <a:blip r:embed="rId8"/>
              <a:stretch>
                <a:fillRect/>
              </a:stretch>
            </p:blipFill>
            <p:spPr>
              <a:xfrm>
                <a:off x="2696603" y="7648623"/>
                <a:ext cx="189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81BD0416-30A9-4378-BDA2-E1AB27D5F4A0}"/>
                  </a:ext>
                </a:extLst>
              </p14:cNvPr>
              <p14:cNvContentPartPr/>
              <p14:nvPr/>
            </p14:nvContentPartPr>
            <p14:xfrm>
              <a:off x="1911443" y="7039143"/>
              <a:ext cx="1027800" cy="4026600"/>
            </p14:xfrm>
          </p:contentPart>
        </mc:Choice>
        <mc:Fallback xmlns="">
          <p:pic>
            <p:nvPicPr>
              <p:cNvPr id="5" name="Freihand 4">
                <a:extLst>
                  <a:ext uri="{FF2B5EF4-FFF2-40B4-BE49-F238E27FC236}">
                    <a16:creationId xmlns:a16="http://schemas.microsoft.com/office/drawing/2014/main" id="{81BD0416-30A9-4378-BDA2-E1AB27D5F4A0}"/>
                  </a:ext>
                </a:extLst>
              </p:cNvPr>
              <p:cNvPicPr/>
              <p:nvPr/>
            </p:nvPicPr>
            <p:blipFill>
              <a:blip r:embed="rId10"/>
              <a:stretch>
                <a:fillRect/>
              </a:stretch>
            </p:blipFill>
            <p:spPr>
              <a:xfrm>
                <a:off x="1892723" y="7020423"/>
                <a:ext cx="1065600" cy="406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FF637F9-3906-4AAF-82FD-4229E2EEE6FB}"/>
                  </a:ext>
                </a:extLst>
              </p14:cNvPr>
              <p14:cNvContentPartPr/>
              <p14:nvPr/>
            </p14:nvContentPartPr>
            <p14:xfrm>
              <a:off x="3296003" y="6161103"/>
              <a:ext cx="5868720" cy="4727520"/>
            </p14:xfrm>
          </p:contentPart>
        </mc:Choice>
        <mc:Fallback xmlns="">
          <p:pic>
            <p:nvPicPr>
              <p:cNvPr id="6" name="Freihand 5">
                <a:extLst>
                  <a:ext uri="{FF2B5EF4-FFF2-40B4-BE49-F238E27FC236}">
                    <a16:creationId xmlns:a16="http://schemas.microsoft.com/office/drawing/2014/main" id="{CFF637F9-3906-4AAF-82FD-4229E2EEE6FB}"/>
                  </a:ext>
                </a:extLst>
              </p:cNvPr>
              <p:cNvPicPr/>
              <p:nvPr/>
            </p:nvPicPr>
            <p:blipFill>
              <a:blip r:embed="rId12"/>
              <a:stretch>
                <a:fillRect/>
              </a:stretch>
            </p:blipFill>
            <p:spPr>
              <a:xfrm>
                <a:off x="3276923" y="6142383"/>
                <a:ext cx="5906520" cy="47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78654504-7CD0-4E0B-8E32-A67AE27E8DCF}"/>
                  </a:ext>
                </a:extLst>
              </p14:cNvPr>
              <p14:cNvContentPartPr/>
              <p14:nvPr/>
            </p14:nvContentPartPr>
            <p14:xfrm>
              <a:off x="3546563" y="9400383"/>
              <a:ext cx="18720" cy="4320"/>
            </p14:xfrm>
          </p:contentPart>
        </mc:Choice>
        <mc:Fallback xmlns="">
          <p:pic>
            <p:nvPicPr>
              <p:cNvPr id="7" name="Freihand 6">
                <a:extLst>
                  <a:ext uri="{FF2B5EF4-FFF2-40B4-BE49-F238E27FC236}">
                    <a16:creationId xmlns:a16="http://schemas.microsoft.com/office/drawing/2014/main" id="{78654504-7CD0-4E0B-8E32-A67AE27E8DCF}"/>
                  </a:ext>
                </a:extLst>
              </p:cNvPr>
              <p:cNvPicPr/>
              <p:nvPr/>
            </p:nvPicPr>
            <p:blipFill>
              <a:blip r:embed="rId14"/>
              <a:stretch>
                <a:fillRect/>
              </a:stretch>
            </p:blipFill>
            <p:spPr>
              <a:xfrm>
                <a:off x="3483923" y="9337383"/>
                <a:ext cx="144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77B3551B-F535-4F23-B130-1762F0DD1BF4}"/>
                  </a:ext>
                </a:extLst>
              </p14:cNvPr>
              <p14:cNvContentPartPr/>
              <p14:nvPr/>
            </p14:nvContentPartPr>
            <p14:xfrm>
              <a:off x="3123923" y="9326223"/>
              <a:ext cx="6217200" cy="790200"/>
            </p14:xfrm>
          </p:contentPart>
        </mc:Choice>
        <mc:Fallback xmlns="">
          <p:pic>
            <p:nvPicPr>
              <p:cNvPr id="8" name="Freihand 7">
                <a:extLst>
                  <a:ext uri="{FF2B5EF4-FFF2-40B4-BE49-F238E27FC236}">
                    <a16:creationId xmlns:a16="http://schemas.microsoft.com/office/drawing/2014/main" id="{77B3551B-F535-4F23-B130-1762F0DD1BF4}"/>
                  </a:ext>
                </a:extLst>
              </p:cNvPr>
              <p:cNvPicPr/>
              <p:nvPr/>
            </p:nvPicPr>
            <p:blipFill>
              <a:blip r:embed="rId16"/>
              <a:stretch>
                <a:fillRect/>
              </a:stretch>
            </p:blipFill>
            <p:spPr>
              <a:xfrm>
                <a:off x="3105203" y="9307143"/>
                <a:ext cx="6255000" cy="82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61E72781-AE80-4A52-B449-990CC68EE841}"/>
                  </a:ext>
                </a:extLst>
              </p14:cNvPr>
              <p14:cNvContentPartPr/>
              <p14:nvPr/>
            </p14:nvContentPartPr>
            <p14:xfrm>
              <a:off x="8709683" y="6128703"/>
              <a:ext cx="2945160" cy="969840"/>
            </p14:xfrm>
          </p:contentPart>
        </mc:Choice>
        <mc:Fallback xmlns="">
          <p:pic>
            <p:nvPicPr>
              <p:cNvPr id="14" name="Freihand 13">
                <a:extLst>
                  <a:ext uri="{FF2B5EF4-FFF2-40B4-BE49-F238E27FC236}">
                    <a16:creationId xmlns:a16="http://schemas.microsoft.com/office/drawing/2014/main" id="{61E72781-AE80-4A52-B449-990CC68EE841}"/>
                  </a:ext>
                </a:extLst>
              </p:cNvPr>
              <p:cNvPicPr/>
              <p:nvPr/>
            </p:nvPicPr>
            <p:blipFill>
              <a:blip r:embed="rId18"/>
              <a:stretch>
                <a:fillRect/>
              </a:stretch>
            </p:blipFill>
            <p:spPr>
              <a:xfrm>
                <a:off x="8690603" y="6109983"/>
                <a:ext cx="2982960" cy="1007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6AE3FE7-2D11-4382-8242-333755EDC224}"/>
                  </a:ext>
                </a:extLst>
              </p14:cNvPr>
              <p14:cNvContentPartPr/>
              <p14:nvPr/>
            </p14:nvContentPartPr>
            <p14:xfrm>
              <a:off x="6547163" y="6389703"/>
              <a:ext cx="6130800" cy="4496760"/>
            </p14:xfrm>
          </p:contentPart>
        </mc:Choice>
        <mc:Fallback xmlns="">
          <p:pic>
            <p:nvPicPr>
              <p:cNvPr id="15" name="Freihand 14">
                <a:extLst>
                  <a:ext uri="{FF2B5EF4-FFF2-40B4-BE49-F238E27FC236}">
                    <a16:creationId xmlns:a16="http://schemas.microsoft.com/office/drawing/2014/main" id="{46AE3FE7-2D11-4382-8242-333755EDC224}"/>
                  </a:ext>
                </a:extLst>
              </p:cNvPr>
              <p:cNvPicPr/>
              <p:nvPr/>
            </p:nvPicPr>
            <p:blipFill>
              <a:blip r:embed="rId20"/>
              <a:stretch>
                <a:fillRect/>
              </a:stretch>
            </p:blipFill>
            <p:spPr>
              <a:xfrm>
                <a:off x="6528083" y="6370983"/>
                <a:ext cx="6168600" cy="4534560"/>
              </a:xfrm>
              <a:prstGeom prst="rect">
                <a:avLst/>
              </a:prstGeom>
            </p:spPr>
          </p:pic>
        </mc:Fallback>
      </mc:AlternateContent>
      <p:sp>
        <p:nvSpPr>
          <p:cNvPr id="17" name="Ellipse 16">
            <a:extLst>
              <a:ext uri="{FF2B5EF4-FFF2-40B4-BE49-F238E27FC236}">
                <a16:creationId xmlns:a16="http://schemas.microsoft.com/office/drawing/2014/main" id="{0F968DAE-2305-4535-A31A-B4B52227A362}"/>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12" name="Foliennummernplatzhalter 11">
            <a:extLst>
              <a:ext uri="{FF2B5EF4-FFF2-40B4-BE49-F238E27FC236}">
                <a16:creationId xmlns:a16="http://schemas.microsoft.com/office/drawing/2014/main" id="{DDB41558-38B9-4133-87DA-489E789F610B}"/>
              </a:ext>
            </a:extLst>
          </p:cNvPr>
          <p:cNvSpPr>
            <a:spLocks noGrp="1"/>
          </p:cNvSpPr>
          <p:nvPr>
            <p:ph type="sldNum" sz="quarter" idx="12"/>
          </p:nvPr>
        </p:nvSpPr>
        <p:spPr/>
        <p:txBody>
          <a:bodyPr/>
          <a:lstStyle/>
          <a:p>
            <a:fld id="{9F93C778-0A86-47A1-A13A-FAA3C2391605}" type="slidenum">
              <a:rPr lang="de-DE" smtClean="0"/>
              <a:t>7</a:t>
            </a:fld>
            <a:endParaRPr lang="de-DE"/>
          </a:p>
        </p:txBody>
      </p:sp>
    </p:spTree>
    <p:extLst>
      <p:ext uri="{BB962C8B-B14F-4D97-AF65-F5344CB8AC3E}">
        <p14:creationId xmlns:p14="http://schemas.microsoft.com/office/powerpoint/2010/main" val="314228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E3649CB6-1681-47EA-928C-BC7926CB264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FB9F475C-5E15-4AF2-AE87-833DCFF4DF5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990108" y="5350133"/>
            <a:ext cx="12770192" cy="2123658"/>
          </a:xfrm>
          <a:prstGeom prst="rect">
            <a:avLst/>
          </a:prstGeom>
          <a:noFill/>
        </p:spPr>
        <p:txBody>
          <a:bodyPr wrap="square" rtlCol="0">
            <a:spAutoFit/>
          </a:bodyPr>
          <a:lstStyle/>
          <a:p>
            <a:pPr algn="ctr"/>
            <a:r>
              <a:rPr lang="de-DE" sz="4400" dirty="0">
                <a:latin typeface="Yanone Kaffeesatz Regular" panose="02000000000000000000" pitchFamily="50" charset="0"/>
              </a:rPr>
              <a:t>Ihr seid auf der kleinen Insel angekommen und seht eine große Truhe. Ist darin der Hinweis versteckt?</a:t>
            </a:r>
          </a:p>
        </p:txBody>
      </p:sp>
      <p:sp>
        <p:nvSpPr>
          <p:cNvPr id="11" name="Ellipse 10">
            <a:extLst>
              <a:ext uri="{FF2B5EF4-FFF2-40B4-BE49-F238E27FC236}">
                <a16:creationId xmlns:a16="http://schemas.microsoft.com/office/drawing/2014/main" id="{5FB2F61F-CB0B-439D-A95B-25F068811072}"/>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Foliennummernplatzhalter 1">
            <a:extLst>
              <a:ext uri="{FF2B5EF4-FFF2-40B4-BE49-F238E27FC236}">
                <a16:creationId xmlns:a16="http://schemas.microsoft.com/office/drawing/2014/main" id="{DDA16550-8594-4B29-BF60-5BC37DE78396}"/>
              </a:ext>
            </a:extLst>
          </p:cNvPr>
          <p:cNvSpPr>
            <a:spLocks noGrp="1"/>
          </p:cNvSpPr>
          <p:nvPr>
            <p:ph type="sldNum" sz="quarter" idx="12"/>
          </p:nvPr>
        </p:nvSpPr>
        <p:spPr/>
        <p:txBody>
          <a:bodyPr/>
          <a:lstStyle/>
          <a:p>
            <a:fld id="{9F93C778-0A86-47A1-A13A-FAA3C2391605}" type="slidenum">
              <a:rPr lang="de-DE" smtClean="0"/>
              <a:t>8</a:t>
            </a:fld>
            <a:endParaRPr lang="de-DE"/>
          </a:p>
        </p:txBody>
      </p:sp>
    </p:spTree>
    <p:extLst>
      <p:ext uri="{BB962C8B-B14F-4D97-AF65-F5344CB8AC3E}">
        <p14:creationId xmlns:p14="http://schemas.microsoft.com/office/powerpoint/2010/main" val="148249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EB6026F-AFD1-480F-83CB-EAB94AE2A7A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DF9C0EBA-6A60-4113-878A-9BB49BDC75A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324060"/>
            <a:ext cx="12770192" cy="11603176"/>
          </a:xfrm>
          <a:prstGeom prst="rect">
            <a:avLst/>
          </a:prstGeom>
          <a:noFill/>
        </p:spPr>
        <p:txBody>
          <a:bodyPr wrap="square" rtlCol="0">
            <a:spAutoFit/>
          </a:bodyPr>
          <a:lstStyle/>
          <a:p>
            <a:pPr algn="ctr"/>
            <a:r>
              <a:rPr lang="de-DE" sz="4400" b="1" dirty="0">
                <a:latin typeface="Yanone Kaffeesatz Regular" panose="02000000000000000000" pitchFamily="50" charset="0"/>
              </a:rPr>
              <a:t>Suchen auf der Insel: </a:t>
            </a:r>
          </a:p>
          <a:p>
            <a:pPr algn="ctr"/>
            <a:endParaRPr lang="de-DE" sz="4400" b="1" dirty="0">
              <a:latin typeface="Yanone Kaffeesatz Regular" panose="02000000000000000000" pitchFamily="50" charset="0"/>
            </a:endParaRPr>
          </a:p>
          <a:p>
            <a:pPr algn="ctr"/>
            <a:r>
              <a:rPr lang="de-DE" sz="4400" dirty="0">
                <a:latin typeface="Yanone Kaffeesatz Regular" panose="02000000000000000000" pitchFamily="50" charset="0"/>
              </a:rPr>
              <a:t>Ihr geht zu der Truhe hin und öffnet sie, doch alles was ihr seht ist…</a:t>
            </a:r>
            <a:r>
              <a:rPr lang="de-DE" sz="4400" dirty="0">
                <a:latin typeface="Yanone Kaffeesatz Bold" panose="02000000000000000000" pitchFamily="50" charset="0"/>
              </a:rPr>
              <a:t>Klopapier</a:t>
            </a:r>
            <a:r>
              <a:rPr lang="de-DE" sz="4400" dirty="0">
                <a:latin typeface="Yanone Kaffeesatz Regular" panose="02000000000000000000" pitchFamily="50" charset="0"/>
              </a:rPr>
              <a:t>! Irgendjemand muss hier unsinnigerweise einen riesen Vorrat angelegt haben. Das kann unmöglich der Hinweis sein! Aber vielleicht hilft euch das Klopapier ja um euch einen Überblick über die Insel zu verschaffen</a:t>
            </a:r>
          </a:p>
          <a:p>
            <a:pPr algn="ct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Während zwei von euch jeweils einen 1,5 Meter hohen Turm aus vollen Klopapierrollen bauen und uns die Bilder davon zusenden, wie sie neben den Türmen stehen muss ein anderer zur Unterhaltung der beiden 3 Verse dichten zu dem Lied „Eine Insel mit zwei Bergen“. Und natürlich das Ganze in einem Video vorsingen das er uns zusendet.</a:t>
            </a:r>
          </a:p>
          <a:p>
            <a:pPr algn="ctr"/>
            <a:r>
              <a:rPr lang="de-DE" sz="4400" dirty="0">
                <a:latin typeface="Yanone Kaffeesatz Regular" panose="02000000000000000000" pitchFamily="50" charset="0"/>
              </a:rPr>
              <a:t>Folgende Worte müssen in dem Lied vorkommen:</a:t>
            </a:r>
          </a:p>
          <a:p>
            <a:pPr algn="ctr"/>
            <a:r>
              <a:rPr lang="de-DE" sz="4400" dirty="0">
                <a:latin typeface="Yanone Kaffeesatz Regular" panose="02000000000000000000" pitchFamily="50" charset="0"/>
              </a:rPr>
              <a:t>1.	Vers: </a:t>
            </a:r>
            <a:r>
              <a:rPr lang="de-DE" sz="4400" dirty="0" err="1">
                <a:latin typeface="Yanone Kaffeesatz Regular" panose="02000000000000000000" pitchFamily="50" charset="0"/>
              </a:rPr>
              <a:t>Jungenschaftstag</a:t>
            </a:r>
            <a:endParaRPr lang="de-DE" sz="4400" dirty="0">
              <a:latin typeface="Yanone Kaffeesatz Regular" panose="02000000000000000000" pitchFamily="50" charset="0"/>
            </a:endParaRPr>
          </a:p>
          <a:p>
            <a:pPr algn="ctr"/>
            <a:r>
              <a:rPr lang="de-DE" sz="4400" dirty="0">
                <a:latin typeface="Yanone Kaffeesatz Regular" panose="02000000000000000000" pitchFamily="50" charset="0"/>
              </a:rPr>
              <a:t>2.	Vers: Zwiebelrostbraten</a:t>
            </a:r>
          </a:p>
          <a:p>
            <a:pPr algn="ctr"/>
            <a:r>
              <a:rPr lang="de-DE" sz="4400" dirty="0">
                <a:latin typeface="Yanone Kaffeesatz Regular" panose="02000000000000000000" pitchFamily="50" charset="0"/>
              </a:rPr>
              <a:t>3.	Vers: euer Ortsname</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Aktionskarte A2</a:t>
            </a:r>
          </a:p>
        </p:txBody>
      </p:sp>
      <p:sp>
        <p:nvSpPr>
          <p:cNvPr id="12" name="Ellipse 11">
            <a:extLst>
              <a:ext uri="{FF2B5EF4-FFF2-40B4-BE49-F238E27FC236}">
                <a16:creationId xmlns:a16="http://schemas.microsoft.com/office/drawing/2014/main" id="{72469C2C-A5FD-4EB0-8CF7-1BE0627765EC}"/>
              </a:ext>
            </a:extLst>
          </p:cNvPr>
          <p:cNvSpPr/>
          <p:nvPr/>
        </p:nvSpPr>
        <p:spPr>
          <a:xfrm>
            <a:off x="12918113" y="13364236"/>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3" name="Foliennummernplatzhalter 2">
            <a:extLst>
              <a:ext uri="{FF2B5EF4-FFF2-40B4-BE49-F238E27FC236}">
                <a16:creationId xmlns:a16="http://schemas.microsoft.com/office/drawing/2014/main" id="{32EE1FF9-3BA7-4F76-81DA-E52A95B95C6C}"/>
              </a:ext>
            </a:extLst>
          </p:cNvPr>
          <p:cNvSpPr>
            <a:spLocks noGrp="1"/>
          </p:cNvSpPr>
          <p:nvPr>
            <p:ph type="sldNum" sz="quarter" idx="12"/>
          </p:nvPr>
        </p:nvSpPr>
        <p:spPr/>
        <p:txBody>
          <a:bodyPr/>
          <a:lstStyle/>
          <a:p>
            <a:fld id="{9F93C778-0A86-47A1-A13A-FAA3C2391605}" type="slidenum">
              <a:rPr lang="de-DE" smtClean="0"/>
              <a:t>9</a:t>
            </a:fld>
            <a:endParaRPr lang="de-DE"/>
          </a:p>
        </p:txBody>
      </p:sp>
    </p:spTree>
    <p:extLst>
      <p:ext uri="{BB962C8B-B14F-4D97-AF65-F5344CB8AC3E}">
        <p14:creationId xmlns:p14="http://schemas.microsoft.com/office/powerpoint/2010/main" val="20513987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1099</Words>
  <Application>Microsoft Office PowerPoint</Application>
  <PresentationFormat>Benutzerdefiniert</PresentationFormat>
  <Paragraphs>105</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Yanone Kaffeesatz Bold</vt:lpstr>
      <vt:lpstr>Yanone Kaffeesatz Regular</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dc:creator>
  <cp:lastModifiedBy>Roecker, Markus</cp:lastModifiedBy>
  <cp:revision>58</cp:revision>
  <dcterms:created xsi:type="dcterms:W3CDTF">2020-04-19T10:31:48Z</dcterms:created>
  <dcterms:modified xsi:type="dcterms:W3CDTF">2020-05-11T14:37:51Z</dcterms:modified>
</cp:coreProperties>
</file>