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269"/>
    <a:srgbClr val="879B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31914-3659-4118-84A6-8CFD15055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B7FF85-3F35-4CAE-8B71-AA14C69DD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966A22-3578-456A-8624-3A4B7C5D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07B-629C-42B2-BD18-17AD9656A117}" type="datetimeFigureOut">
              <a:rPr lang="de-DE" smtClean="0"/>
              <a:t>03.11.2020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3E9F4A-3209-4F22-971A-A49243307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9A8301-062E-40D5-9003-BBC98F93D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E212-8B56-4142-9A80-D4E5358520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48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FC5EF-39B1-4802-AD3B-191ED8BFC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6A50F-1C18-40E1-99F9-2DE034F14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B957A3-4E4E-4AE8-B9E4-F9E70A7F1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07B-629C-42B2-BD18-17AD9656A117}" type="datetimeFigureOut">
              <a:rPr lang="de-DE" smtClean="0"/>
              <a:t>03.11.2020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49FAEC-9F16-402C-B026-9F19C322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4D0DD9-7C8B-44FD-8E5E-B73A03BE3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E212-8B56-4142-9A80-D4E5358520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792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135ABB4-14D0-42E0-B317-5BA99C789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3815C39-513F-4A7A-8B8F-81B51916D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909D6F-939E-4557-93D5-7441A807B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07B-629C-42B2-BD18-17AD9656A117}" type="datetimeFigureOut">
              <a:rPr lang="de-DE" smtClean="0"/>
              <a:t>03.11.2020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C925AF-AC5F-45A2-90F6-5E4F96092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FAC795-55A1-4F4E-9C24-0232D7525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E212-8B56-4142-9A80-D4E5358520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3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CDA0EE-C054-488B-86EF-520F8DE6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48A850-EE8F-4564-8FAE-B2057AC7C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FC6B58-AD78-4026-8075-F8A7EED50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07B-629C-42B2-BD18-17AD9656A117}" type="datetimeFigureOut">
              <a:rPr lang="de-DE" smtClean="0"/>
              <a:t>03.11.2020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A1ED5E-09B9-4DAF-AF02-90F662725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222122-71E5-4467-AEDE-41D043E45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E212-8B56-4142-9A80-D4E5358520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56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22EBA6-F5AB-4C14-B5D7-24D6815F2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BDB05D-76B7-48E0-96DE-2586D152B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04EF87-163D-4583-B1F8-745161BB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07B-629C-42B2-BD18-17AD9656A117}" type="datetimeFigureOut">
              <a:rPr lang="de-DE" smtClean="0"/>
              <a:t>03.11.2020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BA168A-2241-46E9-A7B1-FD7FB294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516747-B640-4F8E-87BD-242F2169E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E212-8B56-4142-9A80-D4E5358520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71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B29BC1-24A8-4B52-B171-93F3F83C9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CF78A4-D7F3-456C-9FA0-6D63DB998A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1CEBFA-82A5-4870-9E6B-1A87A07A7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50FE07-9D18-4234-9D9D-704B1432F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07B-629C-42B2-BD18-17AD9656A117}" type="datetimeFigureOut">
              <a:rPr lang="de-DE" smtClean="0"/>
              <a:t>03.11.2020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675D00A-B82B-487F-B92D-4B75D62A7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35ABE3-9B16-43FD-A714-E13B0E1B3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E212-8B56-4142-9A80-D4E5358520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503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2C362-0974-4F3F-83B7-1F2712A12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2ACBF7-D756-4394-AF87-292858F48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1212F5-ACE0-4028-BA9F-7EFCF4857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423C728-CE8E-42A8-BBED-851FAB9A2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67CDB73-E23D-4306-834A-4B2A37A58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E199C69-A68F-4858-AB11-4604A4457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07B-629C-42B2-BD18-17AD9656A117}" type="datetimeFigureOut">
              <a:rPr lang="de-DE" smtClean="0"/>
              <a:t>03.11.2020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62D44CE-0CC0-4791-A369-9015DE35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EC458AC-A878-4C0C-8E9A-27BFD5C59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E212-8B56-4142-9A80-D4E5358520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896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CC451-4B34-411E-A940-10135EFB5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7549A93-1C46-459E-8F6A-79ACFA9E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07B-629C-42B2-BD18-17AD9656A117}" type="datetimeFigureOut">
              <a:rPr lang="de-DE" smtClean="0"/>
              <a:t>03.11.2020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C2C812-2F2D-487E-9AE2-6F192B5CF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39291CF-6578-49D8-A363-88BEE2EE9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E212-8B56-4142-9A80-D4E5358520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759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D7C23C1-AD83-4179-A273-2D5719B72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07B-629C-42B2-BD18-17AD9656A117}" type="datetimeFigureOut">
              <a:rPr lang="de-DE" smtClean="0"/>
              <a:t>03.11.2020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E9E7B8E-6913-4399-BA01-A5A8012CE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01B5EA-31C6-4312-B7BF-A73A0821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E212-8B56-4142-9A80-D4E5358520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09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8409FC-3F14-464F-AA25-EB5E24FE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92CCB1-8F53-413A-8819-1E1B65517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41975C9-9211-47B4-9FAC-0B789D96C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E1B5BB9-B12B-417B-875D-6E32CAD82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07B-629C-42B2-BD18-17AD9656A117}" type="datetimeFigureOut">
              <a:rPr lang="de-DE" smtClean="0"/>
              <a:t>03.11.2020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4EFDC44-225F-4A20-9594-5E782E377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9B98A7D-F85C-4C29-A0C5-338BACAC3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E212-8B56-4142-9A80-D4E5358520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01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06244-B554-4D7C-A19E-8D469BE7B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19CAAC8-78E5-4E8B-BA0D-F5D2DF7A7D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9E74EBE-5AD3-4950-9CC9-5DCB3D208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3379F34-EB53-40CC-84DD-5BA35BC9A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07B-629C-42B2-BD18-17AD9656A117}" type="datetimeFigureOut">
              <a:rPr lang="de-DE" smtClean="0"/>
              <a:t>03.11.2020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2BBE07D-3215-4767-B7ED-958006EC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D5801B-7155-4172-9332-025942E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E212-8B56-4142-9A80-D4E5358520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372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040748B-3940-4E9F-8FDA-CB169CC3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DB5E5D-72F4-4529-B160-862E58B2D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B61289-BC7D-48D9-9636-DF17BDF839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8507B-629C-42B2-BD18-17AD9656A117}" type="datetimeFigureOut">
              <a:rPr lang="de-DE" smtClean="0"/>
              <a:t>03.11.2020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6858F0-20F0-4F4A-9D17-8FD85BA41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B874A3-C19C-4FB1-B5FE-61C138EE0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DE212-8B56-4142-9A80-D4E5358520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327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D58C8E-54EA-4540-9880-04560D543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5143" y="-87549"/>
            <a:ext cx="3244084" cy="1308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u="sng" dirty="0" err="1">
                <a:solidFill>
                  <a:srgbClr val="FFFFFF"/>
                </a:solidFill>
                <a:latin typeface="AcmeFont" pitchFamily="2" charset="0"/>
              </a:rPr>
              <a:t>Bibelfußball</a:t>
            </a:r>
            <a:endParaRPr lang="en-US" sz="4800" u="sng" dirty="0">
              <a:solidFill>
                <a:srgbClr val="FFFFFF"/>
              </a:solidFill>
              <a:latin typeface="AcmeFont" pitchFamily="2" charset="0"/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Fenster, Gras, Gebäude, sitzend enthält.&#10;&#10;Automatisch generierte Beschreibung">
            <a:extLst>
              <a:ext uri="{FF2B5EF4-FFF2-40B4-BE49-F238E27FC236}">
                <a16:creationId xmlns:a16="http://schemas.microsoft.com/office/drawing/2014/main" id="{9392895E-06F7-4C87-B254-7934C2C9A7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9" t="15705" r="10692" b="14117"/>
          <a:stretch/>
        </p:blipFill>
        <p:spPr>
          <a:xfrm>
            <a:off x="660251" y="915105"/>
            <a:ext cx="7863588" cy="5228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90BC9600-CB83-4480-8966-D99A5105EA81}"/>
              </a:ext>
            </a:extLst>
          </p:cNvPr>
          <p:cNvSpPr/>
          <p:nvPr/>
        </p:nvSpPr>
        <p:spPr>
          <a:xfrm>
            <a:off x="9160359" y="2013624"/>
            <a:ext cx="398834" cy="55989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BE3C164-BEB3-43C9-AAE3-CD6A2AB81C8E}"/>
              </a:ext>
            </a:extLst>
          </p:cNvPr>
          <p:cNvSpPr/>
          <p:nvPr/>
        </p:nvSpPr>
        <p:spPr>
          <a:xfrm>
            <a:off x="9603369" y="2013625"/>
            <a:ext cx="409072" cy="5598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D770010-80E2-48A9-B33C-9257B9A0A8A9}"/>
              </a:ext>
            </a:extLst>
          </p:cNvPr>
          <p:cNvSpPr/>
          <p:nvPr/>
        </p:nvSpPr>
        <p:spPr>
          <a:xfrm>
            <a:off x="10056617" y="2013624"/>
            <a:ext cx="409072" cy="5598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C3A6567-90C5-44EF-93A8-8E693D4F14B6}"/>
              </a:ext>
            </a:extLst>
          </p:cNvPr>
          <p:cNvSpPr/>
          <p:nvPr/>
        </p:nvSpPr>
        <p:spPr>
          <a:xfrm>
            <a:off x="10499627" y="2013624"/>
            <a:ext cx="409072" cy="5598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9811F80-17FA-4971-8F98-B6711FE978EF}"/>
              </a:ext>
            </a:extLst>
          </p:cNvPr>
          <p:cNvSpPr txBox="1"/>
          <p:nvPr/>
        </p:nvSpPr>
        <p:spPr>
          <a:xfrm>
            <a:off x="9105835" y="1440785"/>
            <a:ext cx="1738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cmeFont" pitchFamily="2" charset="0"/>
              </a:rPr>
              <a:t>Team 1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3762FE9-C489-4496-A491-2A5C04912E9D}"/>
              </a:ext>
            </a:extLst>
          </p:cNvPr>
          <p:cNvSpPr/>
          <p:nvPr/>
        </p:nvSpPr>
        <p:spPr>
          <a:xfrm>
            <a:off x="10952875" y="2013624"/>
            <a:ext cx="409072" cy="5598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C7AD7FA-565B-4871-BB65-7A79D3E2B78D}"/>
              </a:ext>
            </a:extLst>
          </p:cNvPr>
          <p:cNvSpPr txBox="1"/>
          <p:nvPr/>
        </p:nvSpPr>
        <p:spPr>
          <a:xfrm>
            <a:off x="9160679" y="3227623"/>
            <a:ext cx="1738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cmeFont" pitchFamily="2" charset="0"/>
              </a:rPr>
              <a:t>Team 2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971F3C5-6ED0-4A73-852A-8AEBEAED5649}"/>
              </a:ext>
            </a:extLst>
          </p:cNvPr>
          <p:cNvSpPr/>
          <p:nvPr/>
        </p:nvSpPr>
        <p:spPr>
          <a:xfrm>
            <a:off x="9178908" y="3704086"/>
            <a:ext cx="374528" cy="49962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8703D81-97DD-4463-AF62-D724E6E662B9}"/>
              </a:ext>
            </a:extLst>
          </p:cNvPr>
          <p:cNvSpPr/>
          <p:nvPr/>
        </p:nvSpPr>
        <p:spPr>
          <a:xfrm>
            <a:off x="9620641" y="3695303"/>
            <a:ext cx="374528" cy="49962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6F41BF7-BC1E-490E-8B47-D194295B0225}"/>
              </a:ext>
            </a:extLst>
          </p:cNvPr>
          <p:cNvSpPr/>
          <p:nvPr/>
        </p:nvSpPr>
        <p:spPr>
          <a:xfrm>
            <a:off x="10088849" y="3695303"/>
            <a:ext cx="374528" cy="49962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44E7C34-04D7-4A96-ADE2-3CD9CECEEB71}"/>
              </a:ext>
            </a:extLst>
          </p:cNvPr>
          <p:cNvSpPr/>
          <p:nvPr/>
        </p:nvSpPr>
        <p:spPr>
          <a:xfrm>
            <a:off x="10534171" y="3695303"/>
            <a:ext cx="374528" cy="49962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251545D-A6EB-48D8-927C-AA2E06C3C862}"/>
              </a:ext>
            </a:extLst>
          </p:cNvPr>
          <p:cNvSpPr/>
          <p:nvPr/>
        </p:nvSpPr>
        <p:spPr>
          <a:xfrm>
            <a:off x="10987419" y="3695303"/>
            <a:ext cx="374528" cy="49962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pic>
        <p:nvPicPr>
          <p:cNvPr id="22" name="Grafik 21" descr="Fußball">
            <a:extLst>
              <a:ext uri="{FF2B5EF4-FFF2-40B4-BE49-F238E27FC236}">
                <a16:creationId xmlns:a16="http://schemas.microsoft.com/office/drawing/2014/main" id="{6376E2BA-0B8C-4ED5-97F5-5D891E2B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84665" y="2117730"/>
            <a:ext cx="374528" cy="374528"/>
          </a:xfrm>
          <a:prstGeom prst="rect">
            <a:avLst/>
          </a:prstGeom>
        </p:spPr>
      </p:pic>
      <p:pic>
        <p:nvPicPr>
          <p:cNvPr id="23" name="Grafik 22" descr="Fußball">
            <a:extLst>
              <a:ext uri="{FF2B5EF4-FFF2-40B4-BE49-F238E27FC236}">
                <a16:creationId xmlns:a16="http://schemas.microsoft.com/office/drawing/2014/main" id="{BC3075FC-DB16-45A8-A01D-5FBD81F4D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0358" y="2117730"/>
            <a:ext cx="374528" cy="374528"/>
          </a:xfrm>
          <a:prstGeom prst="rect">
            <a:avLst/>
          </a:prstGeom>
        </p:spPr>
      </p:pic>
      <p:pic>
        <p:nvPicPr>
          <p:cNvPr id="24" name="Grafik 23" descr="Fußball">
            <a:extLst>
              <a:ext uri="{FF2B5EF4-FFF2-40B4-BE49-F238E27FC236}">
                <a16:creationId xmlns:a16="http://schemas.microsoft.com/office/drawing/2014/main" id="{0F7EA021-0958-4A3D-8D12-1CC46EF7D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849" y="2122608"/>
            <a:ext cx="374528" cy="374528"/>
          </a:xfrm>
          <a:prstGeom prst="rect">
            <a:avLst/>
          </a:prstGeom>
        </p:spPr>
      </p:pic>
      <p:pic>
        <p:nvPicPr>
          <p:cNvPr id="25" name="Grafik 24" descr="Fußball">
            <a:extLst>
              <a:ext uri="{FF2B5EF4-FFF2-40B4-BE49-F238E27FC236}">
                <a16:creationId xmlns:a16="http://schemas.microsoft.com/office/drawing/2014/main" id="{7D086504-F419-4088-85B2-BBD20E16B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17231" y="2117730"/>
            <a:ext cx="391468" cy="374528"/>
          </a:xfrm>
          <a:prstGeom prst="rect">
            <a:avLst/>
          </a:prstGeom>
        </p:spPr>
      </p:pic>
      <p:pic>
        <p:nvPicPr>
          <p:cNvPr id="26" name="Grafik 25" descr="Fußball">
            <a:extLst>
              <a:ext uri="{FF2B5EF4-FFF2-40B4-BE49-F238E27FC236}">
                <a16:creationId xmlns:a16="http://schemas.microsoft.com/office/drawing/2014/main" id="{CA6ABFAA-9EEB-46FA-87F7-81EAA26F2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7419" y="2106244"/>
            <a:ext cx="374528" cy="374528"/>
          </a:xfrm>
          <a:prstGeom prst="rect">
            <a:avLst/>
          </a:prstGeom>
        </p:spPr>
      </p:pic>
      <p:pic>
        <p:nvPicPr>
          <p:cNvPr id="27" name="Grafik 26" descr="Fußball">
            <a:extLst>
              <a:ext uri="{FF2B5EF4-FFF2-40B4-BE49-F238E27FC236}">
                <a16:creationId xmlns:a16="http://schemas.microsoft.com/office/drawing/2014/main" id="{15407DAB-3497-478F-BB1F-430C40B46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8345" y="3776414"/>
            <a:ext cx="374528" cy="374528"/>
          </a:xfrm>
          <a:prstGeom prst="rect">
            <a:avLst/>
          </a:prstGeom>
        </p:spPr>
      </p:pic>
      <p:pic>
        <p:nvPicPr>
          <p:cNvPr id="29" name="Grafik 28" descr="Fußball">
            <a:extLst>
              <a:ext uri="{FF2B5EF4-FFF2-40B4-BE49-F238E27FC236}">
                <a16:creationId xmlns:a16="http://schemas.microsoft.com/office/drawing/2014/main" id="{30B70EA4-D586-41D0-9205-E1EB2F296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7482" y="3779447"/>
            <a:ext cx="374528" cy="374528"/>
          </a:xfrm>
          <a:prstGeom prst="rect">
            <a:avLst/>
          </a:prstGeom>
        </p:spPr>
      </p:pic>
      <p:pic>
        <p:nvPicPr>
          <p:cNvPr id="30" name="Grafik 29" descr="Fußball">
            <a:extLst>
              <a:ext uri="{FF2B5EF4-FFF2-40B4-BE49-F238E27FC236}">
                <a16:creationId xmlns:a16="http://schemas.microsoft.com/office/drawing/2014/main" id="{7F58491F-42FC-4516-A887-0C8F3959D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3578" y="3776414"/>
            <a:ext cx="374528" cy="374528"/>
          </a:xfrm>
          <a:prstGeom prst="rect">
            <a:avLst/>
          </a:prstGeom>
        </p:spPr>
      </p:pic>
      <p:pic>
        <p:nvPicPr>
          <p:cNvPr id="31" name="Grafik 30" descr="Fußball">
            <a:extLst>
              <a:ext uri="{FF2B5EF4-FFF2-40B4-BE49-F238E27FC236}">
                <a16:creationId xmlns:a16="http://schemas.microsoft.com/office/drawing/2014/main" id="{07788B41-2FBE-4218-A7E4-3BF877EA3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42097" y="3776414"/>
            <a:ext cx="374528" cy="374528"/>
          </a:xfrm>
          <a:prstGeom prst="rect">
            <a:avLst/>
          </a:prstGeom>
        </p:spPr>
      </p:pic>
      <p:pic>
        <p:nvPicPr>
          <p:cNvPr id="32" name="Grafik 31" descr="Fußball">
            <a:extLst>
              <a:ext uri="{FF2B5EF4-FFF2-40B4-BE49-F238E27FC236}">
                <a16:creationId xmlns:a16="http://schemas.microsoft.com/office/drawing/2014/main" id="{272340EB-DCDE-4DCB-9C01-1C42B1429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7419" y="3776414"/>
            <a:ext cx="374528" cy="374528"/>
          </a:xfrm>
          <a:prstGeom prst="rect">
            <a:avLst/>
          </a:prstGeom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id="{3BA0179A-FD47-48DB-A682-D45DA6707609}"/>
              </a:ext>
            </a:extLst>
          </p:cNvPr>
          <p:cNvSpPr/>
          <p:nvPr/>
        </p:nvSpPr>
        <p:spPr>
          <a:xfrm>
            <a:off x="3865828" y="1225468"/>
            <a:ext cx="1490779" cy="4588477"/>
          </a:xfrm>
          <a:prstGeom prst="rect">
            <a:avLst/>
          </a:prstGeom>
          <a:solidFill>
            <a:srgbClr val="879B76">
              <a:alpha val="36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4232CA08-A2A8-47DD-88F9-AB5D76EF95DE}"/>
              </a:ext>
            </a:extLst>
          </p:cNvPr>
          <p:cNvSpPr/>
          <p:nvPr/>
        </p:nvSpPr>
        <p:spPr>
          <a:xfrm>
            <a:off x="5371336" y="1236770"/>
            <a:ext cx="1351280" cy="4534791"/>
          </a:xfrm>
          <a:prstGeom prst="rect">
            <a:avLst/>
          </a:prstGeom>
          <a:solidFill>
            <a:srgbClr val="779269">
              <a:alpha val="41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5C5036AE-33F8-4BAA-987D-D61B9DC91882}"/>
              </a:ext>
            </a:extLst>
          </p:cNvPr>
          <p:cNvSpPr/>
          <p:nvPr/>
        </p:nvSpPr>
        <p:spPr>
          <a:xfrm>
            <a:off x="6755540" y="1225469"/>
            <a:ext cx="829251" cy="4546092"/>
          </a:xfrm>
          <a:prstGeom prst="rect">
            <a:avLst/>
          </a:prstGeom>
          <a:solidFill>
            <a:srgbClr val="779269">
              <a:alpha val="4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844B8A2F-CDFB-4E52-8A6A-5836D625906D}"/>
              </a:ext>
            </a:extLst>
          </p:cNvPr>
          <p:cNvSpPr/>
          <p:nvPr/>
        </p:nvSpPr>
        <p:spPr>
          <a:xfrm>
            <a:off x="2497734" y="1220626"/>
            <a:ext cx="1331827" cy="4588477"/>
          </a:xfrm>
          <a:prstGeom prst="rect">
            <a:avLst/>
          </a:prstGeom>
          <a:solidFill>
            <a:srgbClr val="779269">
              <a:alpha val="3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C3C4F7CE-491A-4071-8B47-A0E332ED60A2}"/>
              </a:ext>
            </a:extLst>
          </p:cNvPr>
          <p:cNvSpPr/>
          <p:nvPr/>
        </p:nvSpPr>
        <p:spPr>
          <a:xfrm>
            <a:off x="1664401" y="1218293"/>
            <a:ext cx="805660" cy="4553269"/>
          </a:xfrm>
          <a:prstGeom prst="rect">
            <a:avLst/>
          </a:prstGeom>
          <a:solidFill>
            <a:srgbClr val="779269">
              <a:alpha val="32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A739E186-D633-4432-9C9C-B487A750F947}"/>
              </a:ext>
            </a:extLst>
          </p:cNvPr>
          <p:cNvSpPr/>
          <p:nvPr/>
        </p:nvSpPr>
        <p:spPr>
          <a:xfrm>
            <a:off x="1041030" y="1209919"/>
            <a:ext cx="662901" cy="4599184"/>
          </a:xfrm>
          <a:prstGeom prst="rect">
            <a:avLst/>
          </a:prstGeom>
          <a:solidFill>
            <a:srgbClr val="779269">
              <a:alpha val="4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2B5045CB-8D60-4A65-9D69-6EF1809D6530}"/>
              </a:ext>
            </a:extLst>
          </p:cNvPr>
          <p:cNvSpPr/>
          <p:nvPr/>
        </p:nvSpPr>
        <p:spPr>
          <a:xfrm>
            <a:off x="7615451" y="1225469"/>
            <a:ext cx="564173" cy="4583634"/>
          </a:xfrm>
          <a:prstGeom prst="rect">
            <a:avLst/>
          </a:prstGeom>
          <a:solidFill>
            <a:srgbClr val="779269">
              <a:alpha val="3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1" name="Grafik 40" descr="Fußball">
            <a:extLst>
              <a:ext uri="{FF2B5EF4-FFF2-40B4-BE49-F238E27FC236}">
                <a16:creationId xmlns:a16="http://schemas.microsoft.com/office/drawing/2014/main" id="{AC1D984F-8EA4-4674-9CC4-C2DBCF6943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66625" y="2953124"/>
            <a:ext cx="1123480" cy="1123480"/>
          </a:xfrm>
          <a:prstGeom prst="rect">
            <a:avLst/>
          </a:prstGeom>
        </p:spPr>
      </p:pic>
      <p:pic>
        <p:nvPicPr>
          <p:cNvPr id="44" name="Grafik 43" descr="Fußball">
            <a:extLst>
              <a:ext uri="{FF2B5EF4-FFF2-40B4-BE49-F238E27FC236}">
                <a16:creationId xmlns:a16="http://schemas.microsoft.com/office/drawing/2014/main" id="{720C5591-BC92-4815-9700-0A12161CCE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63548" y="1544504"/>
            <a:ext cx="1123480" cy="1123480"/>
          </a:xfrm>
          <a:prstGeom prst="rect">
            <a:avLst/>
          </a:prstGeom>
        </p:spPr>
      </p:pic>
      <p:pic>
        <p:nvPicPr>
          <p:cNvPr id="45" name="Grafik 44" descr="Fußball">
            <a:extLst>
              <a:ext uri="{FF2B5EF4-FFF2-40B4-BE49-F238E27FC236}">
                <a16:creationId xmlns:a16="http://schemas.microsoft.com/office/drawing/2014/main" id="{BDD804FB-4DAE-4345-B939-15F7577E4A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10443" y="3119589"/>
            <a:ext cx="1123480" cy="1123480"/>
          </a:xfrm>
          <a:prstGeom prst="rect">
            <a:avLst/>
          </a:prstGeom>
        </p:spPr>
      </p:pic>
      <p:pic>
        <p:nvPicPr>
          <p:cNvPr id="46" name="Grafik 45" descr="Fußball">
            <a:extLst>
              <a:ext uri="{FF2B5EF4-FFF2-40B4-BE49-F238E27FC236}">
                <a16:creationId xmlns:a16="http://schemas.microsoft.com/office/drawing/2014/main" id="{31CEC26C-CD68-4459-9F34-DAB5AD435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54670" y="3945113"/>
            <a:ext cx="1123480" cy="1123480"/>
          </a:xfrm>
          <a:prstGeom prst="rect">
            <a:avLst/>
          </a:prstGeom>
        </p:spPr>
      </p:pic>
      <p:pic>
        <p:nvPicPr>
          <p:cNvPr id="47" name="Grafik 46" descr="Fußball">
            <a:extLst>
              <a:ext uri="{FF2B5EF4-FFF2-40B4-BE49-F238E27FC236}">
                <a16:creationId xmlns:a16="http://schemas.microsoft.com/office/drawing/2014/main" id="{A8A0970C-4AC1-4F18-AAC1-F2F1E0C660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90587" y="2457774"/>
            <a:ext cx="1123480" cy="1123480"/>
          </a:xfrm>
          <a:prstGeom prst="rect">
            <a:avLst/>
          </a:prstGeom>
        </p:spPr>
      </p:pic>
      <p:pic>
        <p:nvPicPr>
          <p:cNvPr id="48" name="Grafik 47" descr="Fußball">
            <a:extLst>
              <a:ext uri="{FF2B5EF4-FFF2-40B4-BE49-F238E27FC236}">
                <a16:creationId xmlns:a16="http://schemas.microsoft.com/office/drawing/2014/main" id="{5F37F7BC-59C2-4AF5-9D4D-EF8A2E810F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0651" y="2933187"/>
            <a:ext cx="1123480" cy="1123480"/>
          </a:xfrm>
          <a:prstGeom prst="rect">
            <a:avLst/>
          </a:prstGeom>
        </p:spPr>
      </p:pic>
      <p:pic>
        <p:nvPicPr>
          <p:cNvPr id="49" name="Grafik 48" descr="Fußball">
            <a:extLst>
              <a:ext uri="{FF2B5EF4-FFF2-40B4-BE49-F238E27FC236}">
                <a16:creationId xmlns:a16="http://schemas.microsoft.com/office/drawing/2014/main" id="{52B3AB4D-FEFF-47F3-9563-A7E9115EA2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96604" y="2942425"/>
            <a:ext cx="1123480" cy="1123480"/>
          </a:xfrm>
          <a:prstGeom prst="rect">
            <a:avLst/>
          </a:prstGeom>
        </p:spPr>
      </p:pic>
      <p:sp>
        <p:nvSpPr>
          <p:cNvPr id="52" name="Rechteck 51">
            <a:extLst>
              <a:ext uri="{FF2B5EF4-FFF2-40B4-BE49-F238E27FC236}">
                <a16:creationId xmlns:a16="http://schemas.microsoft.com/office/drawing/2014/main" id="{44F99D3D-24F0-414F-BC87-86F8D8009715}"/>
              </a:ext>
            </a:extLst>
          </p:cNvPr>
          <p:cNvSpPr/>
          <p:nvPr/>
        </p:nvSpPr>
        <p:spPr>
          <a:xfrm>
            <a:off x="660251" y="477783"/>
            <a:ext cx="3954781" cy="397322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D54B5D4F-CDDF-4417-99D2-3F64F21B954E}"/>
              </a:ext>
            </a:extLst>
          </p:cNvPr>
          <p:cNvSpPr/>
          <p:nvPr/>
        </p:nvSpPr>
        <p:spPr>
          <a:xfrm>
            <a:off x="8999243" y="3212549"/>
            <a:ext cx="2891203" cy="178683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AB5F11AF-E0F6-49B2-899A-2909A271A837}"/>
              </a:ext>
            </a:extLst>
          </p:cNvPr>
          <p:cNvSpPr/>
          <p:nvPr/>
        </p:nvSpPr>
        <p:spPr>
          <a:xfrm>
            <a:off x="8998272" y="1362319"/>
            <a:ext cx="2891203" cy="17868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449E5392-6BEE-4806-B2E2-172285EA9563}"/>
              </a:ext>
            </a:extLst>
          </p:cNvPr>
          <p:cNvSpPr/>
          <p:nvPr/>
        </p:nvSpPr>
        <p:spPr>
          <a:xfrm>
            <a:off x="4615032" y="473673"/>
            <a:ext cx="3908807" cy="403428"/>
          </a:xfrm>
          <a:prstGeom prst="rect">
            <a:avLst/>
          </a:prstGeom>
          <a:solidFill>
            <a:schemeClr val="accent2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74E65268-82E0-4128-8B06-46F679AE4C3D}"/>
              </a:ext>
            </a:extLst>
          </p:cNvPr>
          <p:cNvSpPr txBox="1"/>
          <p:nvPr/>
        </p:nvSpPr>
        <p:spPr>
          <a:xfrm>
            <a:off x="5846690" y="473672"/>
            <a:ext cx="1738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cmeFont" pitchFamily="2" charset="0"/>
              </a:rPr>
              <a:t>Team 2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6DAF05D5-514F-49DB-8785-57B7245845E4}"/>
              </a:ext>
            </a:extLst>
          </p:cNvPr>
          <p:cNvSpPr txBox="1"/>
          <p:nvPr/>
        </p:nvSpPr>
        <p:spPr>
          <a:xfrm>
            <a:off x="1873290" y="446375"/>
            <a:ext cx="1738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cmeFont" pitchFamily="2" charset="0"/>
              </a:rPr>
              <a:t>Team 1</a:t>
            </a:r>
          </a:p>
        </p:txBody>
      </p:sp>
    </p:spTree>
    <p:extLst>
      <p:ext uri="{BB962C8B-B14F-4D97-AF65-F5344CB8AC3E}">
        <p14:creationId xmlns:p14="http://schemas.microsoft.com/office/powerpoint/2010/main" val="390719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Breitbild</PresentationFormat>
  <Paragraphs>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AcmeFont</vt:lpstr>
      <vt:lpstr>Arial</vt:lpstr>
      <vt:lpstr>Calibri</vt:lpstr>
      <vt:lpstr>Calibri Light</vt:lpstr>
      <vt:lpstr>Office</vt:lpstr>
      <vt:lpstr>Bibelfußball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Bibelfußball</dc:title>
  <dc:creator>Zellfelder, Marius</dc:creator>
  <cp:lastModifiedBy>Zellfelder, Marius</cp:lastModifiedBy>
  <cp:revision>9</cp:revision>
  <dcterms:created xsi:type="dcterms:W3CDTF">2020-11-03T09:36:28Z</dcterms:created>
  <dcterms:modified xsi:type="dcterms:W3CDTF">2020-11-03T12:30:58Z</dcterms:modified>
</cp:coreProperties>
</file>