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811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64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498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4304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6032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337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87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053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08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98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87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87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931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37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00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CB4F60-C491-4B55-B5CF-639978996713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CDE51-49A8-431F-83F6-9C4B6D8E4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8207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>
            <a:extLst>
              <a:ext uri="{FF2B5EF4-FFF2-40B4-BE49-F238E27FC236}">
                <a16:creationId xmlns:a16="http://schemas.microsoft.com/office/drawing/2014/main" id="{76E3BDCF-245B-475D-B6C2-434F5D64493E}"/>
              </a:ext>
            </a:extLst>
          </p:cNvPr>
          <p:cNvSpPr/>
          <p:nvPr/>
        </p:nvSpPr>
        <p:spPr>
          <a:xfrm>
            <a:off x="2076450" y="115569"/>
            <a:ext cx="6934200" cy="514767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DF3A9F4-AFCD-4A57-BDBF-3509A09CBC10}"/>
              </a:ext>
            </a:extLst>
          </p:cNvPr>
          <p:cNvSpPr/>
          <p:nvPr/>
        </p:nvSpPr>
        <p:spPr>
          <a:xfrm>
            <a:off x="4049486" y="1534886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11" name="Grafik 10" descr="Schließen">
            <a:extLst>
              <a:ext uri="{FF2B5EF4-FFF2-40B4-BE49-F238E27FC236}">
                <a16:creationId xmlns:a16="http://schemas.microsoft.com/office/drawing/2014/main" id="{6C9EEFB3-B105-44C0-B068-7C9C3E83B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82143" y="1594757"/>
            <a:ext cx="533400" cy="533400"/>
          </a:xfrm>
          <a:prstGeom prst="rect">
            <a:avLst/>
          </a:prstGeom>
        </p:spPr>
      </p:pic>
      <p:sp>
        <p:nvSpPr>
          <p:cNvPr id="39" name="Rechteck 38">
            <a:extLst>
              <a:ext uri="{FF2B5EF4-FFF2-40B4-BE49-F238E27FC236}">
                <a16:creationId xmlns:a16="http://schemas.microsoft.com/office/drawing/2014/main" id="{587905ED-7F1E-4109-9D90-F9095E80A44B}"/>
              </a:ext>
            </a:extLst>
          </p:cNvPr>
          <p:cNvSpPr/>
          <p:nvPr/>
        </p:nvSpPr>
        <p:spPr>
          <a:xfrm>
            <a:off x="4648200" y="1534885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40" name="Grafik 39" descr="Schließen">
            <a:extLst>
              <a:ext uri="{FF2B5EF4-FFF2-40B4-BE49-F238E27FC236}">
                <a16:creationId xmlns:a16="http://schemas.microsoft.com/office/drawing/2014/main" id="{35B018F1-39BE-4926-86E6-C769285C7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3514" y="1594756"/>
            <a:ext cx="533400" cy="533400"/>
          </a:xfrm>
          <a:prstGeom prst="rect">
            <a:avLst/>
          </a:prstGeom>
        </p:spPr>
      </p:pic>
      <p:sp>
        <p:nvSpPr>
          <p:cNvPr id="49" name="Rechteck 48">
            <a:extLst>
              <a:ext uri="{FF2B5EF4-FFF2-40B4-BE49-F238E27FC236}">
                <a16:creationId xmlns:a16="http://schemas.microsoft.com/office/drawing/2014/main" id="{9B1F5F22-6B54-4575-B1DB-C2354677255F}"/>
              </a:ext>
            </a:extLst>
          </p:cNvPr>
          <p:cNvSpPr/>
          <p:nvPr/>
        </p:nvSpPr>
        <p:spPr>
          <a:xfrm>
            <a:off x="5246914" y="153488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50" name="Grafik 49" descr="Schließen">
            <a:extLst>
              <a:ext uri="{FF2B5EF4-FFF2-40B4-BE49-F238E27FC236}">
                <a16:creationId xmlns:a16="http://schemas.microsoft.com/office/drawing/2014/main" id="{C0B0E2E4-BA6C-4D36-BE85-F9C55C180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6914" y="1594756"/>
            <a:ext cx="533400" cy="533400"/>
          </a:xfrm>
          <a:prstGeom prst="rect">
            <a:avLst/>
          </a:prstGeom>
        </p:spPr>
      </p:pic>
      <p:sp>
        <p:nvSpPr>
          <p:cNvPr id="51" name="Rechteck 50">
            <a:extLst>
              <a:ext uri="{FF2B5EF4-FFF2-40B4-BE49-F238E27FC236}">
                <a16:creationId xmlns:a16="http://schemas.microsoft.com/office/drawing/2014/main" id="{A5C4A5D3-5270-4840-B065-8E4F9B030A1D}"/>
              </a:ext>
            </a:extLst>
          </p:cNvPr>
          <p:cNvSpPr/>
          <p:nvPr/>
        </p:nvSpPr>
        <p:spPr>
          <a:xfrm>
            <a:off x="5842937" y="1534883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52" name="Grafik 51" descr="Schließen">
            <a:extLst>
              <a:ext uri="{FF2B5EF4-FFF2-40B4-BE49-F238E27FC236}">
                <a16:creationId xmlns:a16="http://schemas.microsoft.com/office/drawing/2014/main" id="{2FC444F5-280A-446F-8977-1B44612D8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6939" y="1594756"/>
            <a:ext cx="533400" cy="533400"/>
          </a:xfrm>
          <a:prstGeom prst="rect">
            <a:avLst/>
          </a:prstGeom>
        </p:spPr>
      </p:pic>
      <p:sp>
        <p:nvSpPr>
          <p:cNvPr id="53" name="Rechteck 52">
            <a:extLst>
              <a:ext uri="{FF2B5EF4-FFF2-40B4-BE49-F238E27FC236}">
                <a16:creationId xmlns:a16="http://schemas.microsoft.com/office/drawing/2014/main" id="{946FCEED-AB8C-4B62-8585-C51662333692}"/>
              </a:ext>
            </a:extLst>
          </p:cNvPr>
          <p:cNvSpPr/>
          <p:nvPr/>
        </p:nvSpPr>
        <p:spPr>
          <a:xfrm>
            <a:off x="6425940" y="1534883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54" name="Grafik 53" descr="Schließen">
            <a:extLst>
              <a:ext uri="{FF2B5EF4-FFF2-40B4-BE49-F238E27FC236}">
                <a16:creationId xmlns:a16="http://schemas.microsoft.com/office/drawing/2014/main" id="{EBDA4E8B-92BF-4A9F-AD0A-075E9EEE7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4207" y="1607405"/>
            <a:ext cx="533400" cy="533400"/>
          </a:xfrm>
          <a:prstGeom prst="rect">
            <a:avLst/>
          </a:prstGeom>
        </p:spPr>
      </p:pic>
      <p:sp>
        <p:nvSpPr>
          <p:cNvPr id="55" name="Rechteck 54">
            <a:extLst>
              <a:ext uri="{FF2B5EF4-FFF2-40B4-BE49-F238E27FC236}">
                <a16:creationId xmlns:a16="http://schemas.microsoft.com/office/drawing/2014/main" id="{717337AA-712C-4D9C-8F5C-7B8EA32CD895}"/>
              </a:ext>
            </a:extLst>
          </p:cNvPr>
          <p:cNvSpPr/>
          <p:nvPr/>
        </p:nvSpPr>
        <p:spPr>
          <a:xfrm>
            <a:off x="4048141" y="2188026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56" name="Grafik 55" descr="Schließen">
            <a:extLst>
              <a:ext uri="{FF2B5EF4-FFF2-40B4-BE49-F238E27FC236}">
                <a16:creationId xmlns:a16="http://schemas.microsoft.com/office/drawing/2014/main" id="{7D1BE4DA-379F-4DF6-8DF3-A673808B3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6734" y="2247897"/>
            <a:ext cx="533400" cy="533400"/>
          </a:xfrm>
          <a:prstGeom prst="rect">
            <a:avLst/>
          </a:prstGeom>
        </p:spPr>
      </p:pic>
      <p:sp>
        <p:nvSpPr>
          <p:cNvPr id="57" name="Rechteck 56">
            <a:extLst>
              <a:ext uri="{FF2B5EF4-FFF2-40B4-BE49-F238E27FC236}">
                <a16:creationId xmlns:a16="http://schemas.microsoft.com/office/drawing/2014/main" id="{8CE24446-60D4-41C3-A976-01A1C012DECE}"/>
              </a:ext>
            </a:extLst>
          </p:cNvPr>
          <p:cNvSpPr/>
          <p:nvPr/>
        </p:nvSpPr>
        <p:spPr>
          <a:xfrm>
            <a:off x="4648200" y="2188026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58" name="Grafik 57" descr="Schließen">
            <a:extLst>
              <a:ext uri="{FF2B5EF4-FFF2-40B4-BE49-F238E27FC236}">
                <a16:creationId xmlns:a16="http://schemas.microsoft.com/office/drawing/2014/main" id="{9ABE1523-C56F-4BEB-8977-868456855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6247" y="2247897"/>
            <a:ext cx="533400" cy="533400"/>
          </a:xfrm>
          <a:prstGeom prst="rect">
            <a:avLst/>
          </a:prstGeom>
        </p:spPr>
      </p:pic>
      <p:sp>
        <p:nvSpPr>
          <p:cNvPr id="61" name="Rechteck 60">
            <a:extLst>
              <a:ext uri="{FF2B5EF4-FFF2-40B4-BE49-F238E27FC236}">
                <a16:creationId xmlns:a16="http://schemas.microsoft.com/office/drawing/2014/main" id="{3613AB25-3D3D-41BE-AD02-368E9913DA55}"/>
              </a:ext>
            </a:extLst>
          </p:cNvPr>
          <p:cNvSpPr/>
          <p:nvPr/>
        </p:nvSpPr>
        <p:spPr>
          <a:xfrm>
            <a:off x="5237713" y="2188025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62" name="Grafik 61" descr="Schließen">
            <a:extLst>
              <a:ext uri="{FF2B5EF4-FFF2-40B4-BE49-F238E27FC236}">
                <a16:creationId xmlns:a16="http://schemas.microsoft.com/office/drawing/2014/main" id="{137A3848-8969-4DA0-8A6B-6008790C4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4970" y="2247896"/>
            <a:ext cx="533400" cy="533400"/>
          </a:xfrm>
          <a:prstGeom prst="rect">
            <a:avLst/>
          </a:prstGeom>
        </p:spPr>
      </p:pic>
      <p:sp>
        <p:nvSpPr>
          <p:cNvPr id="64" name="Rechteck 63">
            <a:extLst>
              <a:ext uri="{FF2B5EF4-FFF2-40B4-BE49-F238E27FC236}">
                <a16:creationId xmlns:a16="http://schemas.microsoft.com/office/drawing/2014/main" id="{6724A684-A59F-4148-A9FE-F5E2987B2DB0}"/>
              </a:ext>
            </a:extLst>
          </p:cNvPr>
          <p:cNvSpPr/>
          <p:nvPr/>
        </p:nvSpPr>
        <p:spPr>
          <a:xfrm>
            <a:off x="5835082" y="218802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1E3304FD-E473-48CE-B20B-39C440205726}"/>
              </a:ext>
            </a:extLst>
          </p:cNvPr>
          <p:cNvSpPr/>
          <p:nvPr/>
        </p:nvSpPr>
        <p:spPr>
          <a:xfrm>
            <a:off x="6425940" y="2188023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66" name="Grafik 65" descr="Schließen">
            <a:extLst>
              <a:ext uri="{FF2B5EF4-FFF2-40B4-BE49-F238E27FC236}">
                <a16:creationId xmlns:a16="http://schemas.microsoft.com/office/drawing/2014/main" id="{1FB217A8-7EE4-4065-8B3E-B57CD7443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2294" y="2249802"/>
            <a:ext cx="533400" cy="533400"/>
          </a:xfrm>
          <a:prstGeom prst="rect">
            <a:avLst/>
          </a:prstGeom>
        </p:spPr>
      </p:pic>
      <p:pic>
        <p:nvPicPr>
          <p:cNvPr id="67" name="Grafik 66" descr="Schließen">
            <a:extLst>
              <a:ext uri="{FF2B5EF4-FFF2-40B4-BE49-F238E27FC236}">
                <a16:creationId xmlns:a16="http://schemas.microsoft.com/office/drawing/2014/main" id="{0E07EB23-E8B7-4707-9801-C4B202F86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8597" y="2235244"/>
            <a:ext cx="533400" cy="533400"/>
          </a:xfrm>
          <a:prstGeom prst="rect">
            <a:avLst/>
          </a:prstGeom>
        </p:spPr>
      </p:pic>
      <p:sp>
        <p:nvSpPr>
          <p:cNvPr id="68" name="Rechteck 67">
            <a:extLst>
              <a:ext uri="{FF2B5EF4-FFF2-40B4-BE49-F238E27FC236}">
                <a16:creationId xmlns:a16="http://schemas.microsoft.com/office/drawing/2014/main" id="{8833C9EC-630A-468D-AE2A-7B9F0680D88D}"/>
              </a:ext>
            </a:extLst>
          </p:cNvPr>
          <p:cNvSpPr/>
          <p:nvPr/>
        </p:nvSpPr>
        <p:spPr>
          <a:xfrm>
            <a:off x="4051375" y="2841165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4ECE381A-A40E-49B8-A519-85BA87FD83DC}"/>
              </a:ext>
            </a:extLst>
          </p:cNvPr>
          <p:cNvSpPr/>
          <p:nvPr/>
        </p:nvSpPr>
        <p:spPr>
          <a:xfrm>
            <a:off x="4640637" y="284116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8F75F13C-A05E-4E10-9EEB-4A35AD7EB147}"/>
              </a:ext>
            </a:extLst>
          </p:cNvPr>
          <p:cNvSpPr/>
          <p:nvPr/>
        </p:nvSpPr>
        <p:spPr>
          <a:xfrm>
            <a:off x="5234078" y="284116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0CA1AE2E-CC76-4AE2-8FD9-0C6113C83353}"/>
              </a:ext>
            </a:extLst>
          </p:cNvPr>
          <p:cNvSpPr/>
          <p:nvPr/>
        </p:nvSpPr>
        <p:spPr>
          <a:xfrm>
            <a:off x="5826975" y="284116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AAB20267-AD4C-443F-9AEF-54E5BBFFC82E}"/>
              </a:ext>
            </a:extLst>
          </p:cNvPr>
          <p:cNvSpPr/>
          <p:nvPr/>
        </p:nvSpPr>
        <p:spPr>
          <a:xfrm>
            <a:off x="6423248" y="2841160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73" name="Grafik 72" descr="Schließen">
            <a:extLst>
              <a:ext uri="{FF2B5EF4-FFF2-40B4-BE49-F238E27FC236}">
                <a16:creationId xmlns:a16="http://schemas.microsoft.com/office/drawing/2014/main" id="{47573179-1DB3-4F3E-A40F-B2A7AAD48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8036" y="2871968"/>
            <a:ext cx="533400" cy="533400"/>
          </a:xfrm>
          <a:prstGeom prst="rect">
            <a:avLst/>
          </a:prstGeom>
        </p:spPr>
      </p:pic>
      <p:pic>
        <p:nvPicPr>
          <p:cNvPr id="74" name="Grafik 73" descr="Schließen">
            <a:extLst>
              <a:ext uri="{FF2B5EF4-FFF2-40B4-BE49-F238E27FC236}">
                <a16:creationId xmlns:a16="http://schemas.microsoft.com/office/drawing/2014/main" id="{B6C5001F-158F-4806-BF96-4B70E1950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8385" y="2895600"/>
            <a:ext cx="533400" cy="533400"/>
          </a:xfrm>
          <a:prstGeom prst="rect">
            <a:avLst/>
          </a:prstGeom>
        </p:spPr>
      </p:pic>
      <p:pic>
        <p:nvPicPr>
          <p:cNvPr id="75" name="Grafik 74" descr="Schließen">
            <a:extLst>
              <a:ext uri="{FF2B5EF4-FFF2-40B4-BE49-F238E27FC236}">
                <a16:creationId xmlns:a16="http://schemas.microsoft.com/office/drawing/2014/main" id="{6838560E-5988-48AF-AD3D-56FE8753E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66735" y="2895600"/>
            <a:ext cx="533400" cy="533400"/>
          </a:xfrm>
          <a:prstGeom prst="rect">
            <a:avLst/>
          </a:prstGeom>
        </p:spPr>
      </p:pic>
      <p:pic>
        <p:nvPicPr>
          <p:cNvPr id="76" name="Grafik 75" descr="Schließen">
            <a:extLst>
              <a:ext uri="{FF2B5EF4-FFF2-40B4-BE49-F238E27FC236}">
                <a16:creationId xmlns:a16="http://schemas.microsoft.com/office/drawing/2014/main" id="{A3F7D550-73CF-4F28-8E47-F05C239B0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42937" y="2895600"/>
            <a:ext cx="533400" cy="533400"/>
          </a:xfrm>
          <a:prstGeom prst="rect">
            <a:avLst/>
          </a:prstGeom>
        </p:spPr>
      </p:pic>
      <p:pic>
        <p:nvPicPr>
          <p:cNvPr id="77" name="Grafik 76" descr="Schließen">
            <a:extLst>
              <a:ext uri="{FF2B5EF4-FFF2-40B4-BE49-F238E27FC236}">
                <a16:creationId xmlns:a16="http://schemas.microsoft.com/office/drawing/2014/main" id="{293B928B-6B2E-4C22-86AE-C73540833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72600" y="2888378"/>
            <a:ext cx="533400" cy="533400"/>
          </a:xfrm>
          <a:prstGeom prst="rect">
            <a:avLst/>
          </a:prstGeom>
        </p:spPr>
      </p:pic>
      <p:sp>
        <p:nvSpPr>
          <p:cNvPr id="78" name="Rechteck 77">
            <a:extLst>
              <a:ext uri="{FF2B5EF4-FFF2-40B4-BE49-F238E27FC236}">
                <a16:creationId xmlns:a16="http://schemas.microsoft.com/office/drawing/2014/main" id="{F13026A7-5D60-4BDD-B904-77A4C75E7212}"/>
              </a:ext>
            </a:extLst>
          </p:cNvPr>
          <p:cNvSpPr/>
          <p:nvPr/>
        </p:nvSpPr>
        <p:spPr>
          <a:xfrm>
            <a:off x="4051375" y="3494299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AD50E2A1-A5E4-43FB-AA38-F94FB65F12EA}"/>
              </a:ext>
            </a:extLst>
          </p:cNvPr>
          <p:cNvSpPr/>
          <p:nvPr/>
        </p:nvSpPr>
        <p:spPr>
          <a:xfrm>
            <a:off x="4637805" y="349429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84FD0257-4260-47AE-9C6D-08E29BAC81F4}"/>
              </a:ext>
            </a:extLst>
          </p:cNvPr>
          <p:cNvSpPr/>
          <p:nvPr/>
        </p:nvSpPr>
        <p:spPr>
          <a:xfrm>
            <a:off x="5232243" y="349429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4A3E7FC9-C0A7-4D62-A2F7-B39A789428EA}"/>
              </a:ext>
            </a:extLst>
          </p:cNvPr>
          <p:cNvSpPr/>
          <p:nvPr/>
        </p:nvSpPr>
        <p:spPr>
          <a:xfrm>
            <a:off x="5829737" y="349429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4814DA2A-04E5-44CE-8FED-8680FA2F869D}"/>
              </a:ext>
            </a:extLst>
          </p:cNvPr>
          <p:cNvSpPr/>
          <p:nvPr/>
        </p:nvSpPr>
        <p:spPr>
          <a:xfrm>
            <a:off x="6423248" y="3494294"/>
            <a:ext cx="598714" cy="6531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83" name="Grafik 82" descr="Schließen">
            <a:extLst>
              <a:ext uri="{FF2B5EF4-FFF2-40B4-BE49-F238E27FC236}">
                <a16:creationId xmlns:a16="http://schemas.microsoft.com/office/drawing/2014/main" id="{4A075A51-B5CA-4EC8-AD77-470AB265F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5263" y="3525107"/>
            <a:ext cx="533400" cy="533400"/>
          </a:xfrm>
          <a:prstGeom prst="rect">
            <a:avLst/>
          </a:prstGeom>
        </p:spPr>
      </p:pic>
      <p:pic>
        <p:nvPicPr>
          <p:cNvPr id="84" name="Grafik 83" descr="Schließen">
            <a:extLst>
              <a:ext uri="{FF2B5EF4-FFF2-40B4-BE49-F238E27FC236}">
                <a16:creationId xmlns:a16="http://schemas.microsoft.com/office/drawing/2014/main" id="{14B34BE8-9890-4913-B305-D82508B6E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77417" y="3535976"/>
            <a:ext cx="533400" cy="533400"/>
          </a:xfrm>
          <a:prstGeom prst="rect">
            <a:avLst/>
          </a:prstGeom>
        </p:spPr>
      </p:pic>
      <p:pic>
        <p:nvPicPr>
          <p:cNvPr id="85" name="Grafik 84" descr="Schließen">
            <a:extLst>
              <a:ext uri="{FF2B5EF4-FFF2-40B4-BE49-F238E27FC236}">
                <a16:creationId xmlns:a16="http://schemas.microsoft.com/office/drawing/2014/main" id="{074796C2-5B5E-4958-A4E4-0247E8B164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37446" y="3554165"/>
            <a:ext cx="533400" cy="533400"/>
          </a:xfrm>
          <a:prstGeom prst="rect">
            <a:avLst/>
          </a:prstGeom>
        </p:spPr>
      </p:pic>
      <p:pic>
        <p:nvPicPr>
          <p:cNvPr id="86" name="Grafik 85" descr="Schließen">
            <a:extLst>
              <a:ext uri="{FF2B5EF4-FFF2-40B4-BE49-F238E27FC236}">
                <a16:creationId xmlns:a16="http://schemas.microsoft.com/office/drawing/2014/main" id="{3F4AFB7C-8F7E-4704-A24B-7B203D581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9711" y="3557784"/>
            <a:ext cx="533400" cy="533400"/>
          </a:xfrm>
          <a:prstGeom prst="rect">
            <a:avLst/>
          </a:prstGeom>
        </p:spPr>
      </p:pic>
      <p:sp>
        <p:nvSpPr>
          <p:cNvPr id="89" name="Rechteck 88">
            <a:extLst>
              <a:ext uri="{FF2B5EF4-FFF2-40B4-BE49-F238E27FC236}">
                <a16:creationId xmlns:a16="http://schemas.microsoft.com/office/drawing/2014/main" id="{FF5FA599-1379-4C58-BAE8-887725CA2E9E}"/>
              </a:ext>
            </a:extLst>
          </p:cNvPr>
          <p:cNvSpPr/>
          <p:nvPr/>
        </p:nvSpPr>
        <p:spPr>
          <a:xfrm>
            <a:off x="4067533" y="1072248"/>
            <a:ext cx="59871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A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9861AB40-FCDE-436D-86E5-78E953CB9B95}"/>
              </a:ext>
            </a:extLst>
          </p:cNvPr>
          <p:cNvSpPr/>
          <p:nvPr/>
        </p:nvSpPr>
        <p:spPr>
          <a:xfrm>
            <a:off x="4648200" y="1072253"/>
            <a:ext cx="59871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B</a:t>
            </a: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F75F465B-15BF-4982-9928-8BB27B5323CD}"/>
              </a:ext>
            </a:extLst>
          </p:cNvPr>
          <p:cNvSpPr/>
          <p:nvPr/>
        </p:nvSpPr>
        <p:spPr>
          <a:xfrm>
            <a:off x="5246914" y="1072252"/>
            <a:ext cx="59871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C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07AB11A2-3837-4687-AE9E-F679DE033F11}"/>
              </a:ext>
            </a:extLst>
          </p:cNvPr>
          <p:cNvSpPr/>
          <p:nvPr/>
        </p:nvSpPr>
        <p:spPr>
          <a:xfrm>
            <a:off x="5842937" y="1072248"/>
            <a:ext cx="59871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D</a:t>
            </a: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017FB00F-39A6-4434-98AB-18A53B679071}"/>
              </a:ext>
            </a:extLst>
          </p:cNvPr>
          <p:cNvSpPr/>
          <p:nvPr/>
        </p:nvSpPr>
        <p:spPr>
          <a:xfrm>
            <a:off x="6423248" y="1072244"/>
            <a:ext cx="59871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E</a:t>
            </a: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326F9237-2045-474E-805D-70331645E0C4}"/>
              </a:ext>
            </a:extLst>
          </p:cNvPr>
          <p:cNvSpPr/>
          <p:nvPr/>
        </p:nvSpPr>
        <p:spPr>
          <a:xfrm rot="5400000">
            <a:off x="3503799" y="1630131"/>
            <a:ext cx="65314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1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0FC9F9F2-E3B8-40A4-93FD-F51F0DDA02DC}"/>
              </a:ext>
            </a:extLst>
          </p:cNvPr>
          <p:cNvSpPr/>
          <p:nvPr/>
        </p:nvSpPr>
        <p:spPr>
          <a:xfrm rot="5400000">
            <a:off x="3505144" y="2285988"/>
            <a:ext cx="65314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2</a:t>
            </a: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D86F16A5-D313-4B05-8C30-3B2A25B6599F}"/>
              </a:ext>
            </a:extLst>
          </p:cNvPr>
          <p:cNvSpPr/>
          <p:nvPr/>
        </p:nvSpPr>
        <p:spPr>
          <a:xfrm rot="5400000">
            <a:off x="3503798" y="2940488"/>
            <a:ext cx="65314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3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03DB10A2-8D4D-42D0-AE4B-0B7C48055246}"/>
              </a:ext>
            </a:extLst>
          </p:cNvPr>
          <p:cNvSpPr/>
          <p:nvPr/>
        </p:nvSpPr>
        <p:spPr>
          <a:xfrm rot="5400000">
            <a:off x="3500162" y="3593619"/>
            <a:ext cx="653144" cy="451767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4</a:t>
            </a:r>
          </a:p>
        </p:txBody>
      </p:sp>
      <p:pic>
        <p:nvPicPr>
          <p:cNvPr id="99" name="Grafik 98" descr="Schließen">
            <a:extLst>
              <a:ext uri="{FF2B5EF4-FFF2-40B4-BE49-F238E27FC236}">
                <a16:creationId xmlns:a16="http://schemas.microsoft.com/office/drawing/2014/main" id="{94011166-F9A7-4E3E-8FDE-739B2EB9C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29623" y="3552265"/>
            <a:ext cx="547954" cy="547954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0A0D68C9-2A6A-40AD-BD3E-E867F5EBDAFA}"/>
              </a:ext>
            </a:extLst>
          </p:cNvPr>
          <p:cNvSpPr/>
          <p:nvPr/>
        </p:nvSpPr>
        <p:spPr>
          <a:xfrm>
            <a:off x="2224870" y="225899"/>
            <a:ext cx="629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cmeFont" pitchFamily="2" charset="0"/>
              </a:rPr>
              <a:t>Spielfeld</a:t>
            </a:r>
            <a:endParaRPr lang="de-DE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cmeFont" pitchFamily="2" charset="0"/>
            </a:endParaRPr>
          </a:p>
        </p:txBody>
      </p:sp>
      <p:pic>
        <p:nvPicPr>
          <p:cNvPr id="25" name="Grafik 24" descr="Volltreffer">
            <a:extLst>
              <a:ext uri="{FF2B5EF4-FFF2-40B4-BE49-F238E27FC236}">
                <a16:creationId xmlns:a16="http://schemas.microsoft.com/office/drawing/2014/main" id="{40845074-14F7-4049-B10B-3DFC58DD4A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64762" y="115569"/>
            <a:ext cx="914400" cy="914400"/>
          </a:xfrm>
          <a:prstGeom prst="rect">
            <a:avLst/>
          </a:prstGeo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F21527FC-EE47-4150-A910-C78C24FE7C28}"/>
              </a:ext>
            </a:extLst>
          </p:cNvPr>
          <p:cNvSpPr/>
          <p:nvPr/>
        </p:nvSpPr>
        <p:spPr>
          <a:xfrm>
            <a:off x="2189231" y="2578144"/>
            <a:ext cx="1020932" cy="480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Team 1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AF3E55A1-B2FF-4800-94F1-74E3D3DE9843}"/>
              </a:ext>
            </a:extLst>
          </p:cNvPr>
          <p:cNvSpPr/>
          <p:nvPr/>
        </p:nvSpPr>
        <p:spPr>
          <a:xfrm>
            <a:off x="7574928" y="2578144"/>
            <a:ext cx="880063" cy="48959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Team 2</a:t>
            </a:r>
          </a:p>
        </p:txBody>
      </p:sp>
      <p:pic>
        <p:nvPicPr>
          <p:cNvPr id="5" name="Grafik 4" descr="Schlepper">
            <a:extLst>
              <a:ext uri="{FF2B5EF4-FFF2-40B4-BE49-F238E27FC236}">
                <a16:creationId xmlns:a16="http://schemas.microsoft.com/office/drawing/2014/main" id="{A92A9657-25AF-40BD-8A5F-DE8D278296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16617" y="1845076"/>
            <a:ext cx="566160" cy="566160"/>
          </a:xfrm>
          <a:prstGeom prst="rect">
            <a:avLst/>
          </a:prstGeom>
        </p:spPr>
      </p:pic>
      <p:pic>
        <p:nvPicPr>
          <p:cNvPr id="63" name="Grafik 62" descr="Schlepper">
            <a:extLst>
              <a:ext uri="{FF2B5EF4-FFF2-40B4-BE49-F238E27FC236}">
                <a16:creationId xmlns:a16="http://schemas.microsoft.com/office/drawing/2014/main" id="{17FEBD4B-48E4-4422-9B12-F75FF672AA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45921" y="1694150"/>
            <a:ext cx="566160" cy="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8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14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AcmeFont</vt:lpstr>
      <vt:lpstr>Arial</vt:lpstr>
      <vt:lpstr>Century Gothic</vt:lpstr>
      <vt:lpstr>Wingdings 3</vt:lpstr>
      <vt:lpstr>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Zellfelder, Marius</dc:creator>
  <cp:lastModifiedBy>Zellfelder, Marius</cp:lastModifiedBy>
  <cp:revision>16</cp:revision>
  <dcterms:created xsi:type="dcterms:W3CDTF">2020-11-02T12:21:56Z</dcterms:created>
  <dcterms:modified xsi:type="dcterms:W3CDTF">2020-11-06T07:57:05Z</dcterms:modified>
</cp:coreProperties>
</file>