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F222"/>
    <a:srgbClr val="FFFF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Kommt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beladen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mühselig</a:t>
          </a:r>
          <a:r>
            <a:rPr lang="de-DE" sz="3200" dirty="0" smtClean="0"/>
            <a:t>	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33B14FE-22B9-4285-BA75-E2F9682C166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dirty="0" smtClean="0"/>
            <a:t>erquicken</a:t>
          </a:r>
          <a:endParaRPr lang="de-DE" dirty="0"/>
        </a:p>
      </dgm:t>
    </dgm:pt>
    <dgm:pt modelId="{9610453B-A1AE-4464-96CB-430D7C51EECC}" type="parTrans" cxnId="{CBEF2E22-512C-4072-B4C4-43553908D67D}">
      <dgm:prSet/>
      <dgm:spPr/>
      <dgm:t>
        <a:bodyPr/>
        <a:lstStyle/>
        <a:p>
          <a:endParaRPr lang="de-DE"/>
        </a:p>
      </dgm:t>
    </dgm:pt>
    <dgm:pt modelId="{C7F1F9E7-7897-413D-8AA7-BEF8ADE3B743}" type="sibTrans" cxnId="{CBEF2E22-512C-4072-B4C4-43553908D67D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E0D786B5-2C49-487F-86D4-73A951E1B498}" type="pres">
      <dgm:prSet presAssocID="{933B14FE-22B9-4285-BA75-E2F9682C166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5EF3DAA-ECB3-4E8E-8263-84949FC955CD}" type="presOf" srcId="{5AAA666B-9E48-4247-AF30-A47086A34E14}" destId="{64008F22-A1DE-4392-80FA-A05EE6105E8E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CBEF2E22-512C-4072-B4C4-43553908D67D}" srcId="{52B2F2BE-9E24-4DB2-AAC9-E5AD79B4A41E}" destId="{933B14FE-22B9-4285-BA75-E2F9682C166A}" srcOrd="3" destOrd="0" parTransId="{9610453B-A1AE-4464-96CB-430D7C51EECC}" sibTransId="{C7F1F9E7-7897-413D-8AA7-BEF8ADE3B743}"/>
    <dgm:cxn modelId="{3EB9D3C9-92E7-471B-8136-B7097FC713CB}" type="presOf" srcId="{2AA94621-4D08-4FBC-B46C-8E49A77034A8}" destId="{C55FBB17-D3AF-498A-A9E5-9837F61DB4BA}" srcOrd="0" destOrd="0" presId="urn:microsoft.com/office/officeart/2005/8/layout/default"/>
    <dgm:cxn modelId="{876FC5FB-2DF9-425D-BD37-F0D77C44F0D3}" type="presOf" srcId="{52B2F2BE-9E24-4DB2-AAC9-E5AD79B4A41E}" destId="{98D9C7FF-708D-487D-B977-41AE52F585DF}" srcOrd="0" destOrd="0" presId="urn:microsoft.com/office/officeart/2005/8/layout/default"/>
    <dgm:cxn modelId="{74D1FAA2-5226-471F-A828-ACC66835C0A7}" type="presOf" srcId="{933B14FE-22B9-4285-BA75-E2F9682C166A}" destId="{E0D786B5-2C49-487F-86D4-73A951E1B498}" srcOrd="0" destOrd="0" presId="urn:microsoft.com/office/officeart/2005/8/layout/default"/>
    <dgm:cxn modelId="{C1A80B2F-626B-4975-910C-2AE982191C43}" type="presOf" srcId="{919A3190-DBCC-46B1-A9C7-7DA328CDAE9C}" destId="{271C890F-617D-4F8A-BE17-EAB6C40CCC85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0545E7B-71EE-4ABD-A72E-933312312102}" type="presParOf" srcId="{98D9C7FF-708D-487D-B977-41AE52F585DF}" destId="{C55FBB17-D3AF-498A-A9E5-9837F61DB4BA}" srcOrd="0" destOrd="0" presId="urn:microsoft.com/office/officeart/2005/8/layout/default"/>
    <dgm:cxn modelId="{2EA45615-1A8B-486C-A189-C9B9B8E730CF}" type="presParOf" srcId="{98D9C7FF-708D-487D-B977-41AE52F585DF}" destId="{FBF0BDC8-7FB2-42BE-B5DB-9C7B7109BBE1}" srcOrd="1" destOrd="0" presId="urn:microsoft.com/office/officeart/2005/8/layout/default"/>
    <dgm:cxn modelId="{D3F7A9D2-E96D-499C-AF8B-88F23A0A6808}" type="presParOf" srcId="{98D9C7FF-708D-487D-B977-41AE52F585DF}" destId="{271C890F-617D-4F8A-BE17-EAB6C40CCC85}" srcOrd="2" destOrd="0" presId="urn:microsoft.com/office/officeart/2005/8/layout/default"/>
    <dgm:cxn modelId="{5FD57E0B-94DE-4304-9CEF-3D087C4EC08E}" type="presParOf" srcId="{98D9C7FF-708D-487D-B977-41AE52F585DF}" destId="{99E2E753-4C1C-4164-977C-27AF10CE303C}" srcOrd="3" destOrd="0" presId="urn:microsoft.com/office/officeart/2005/8/layout/default"/>
    <dgm:cxn modelId="{EC68E98E-BF42-46AA-8F85-63330497D4BC}" type="presParOf" srcId="{98D9C7FF-708D-487D-B977-41AE52F585DF}" destId="{64008F22-A1DE-4392-80FA-A05EE6105E8E}" srcOrd="4" destOrd="0" presId="urn:microsoft.com/office/officeart/2005/8/layout/default"/>
    <dgm:cxn modelId="{2DAD088C-6CFD-4D4E-B725-979A8AE1CDB5}" type="presParOf" srcId="{98D9C7FF-708D-487D-B977-41AE52F585DF}" destId="{AA50A021-EE86-41BF-AE37-A3FA349ABA93}" srcOrd="5" destOrd="0" presId="urn:microsoft.com/office/officeart/2005/8/layout/default"/>
    <dgm:cxn modelId="{440C9173-7678-4C1B-8B0A-14D513DFE94C}" type="presParOf" srcId="{98D9C7FF-708D-487D-B977-41AE52F585DF}" destId="{E0D786B5-2C49-487F-86D4-73A951E1B49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Mutter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trösten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ich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euch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D7E2FB4-2814-458C-96B8-0C0940CB9E0D}" type="presOf" srcId="{52B2F2BE-9E24-4DB2-AAC9-E5AD79B4A41E}" destId="{98D9C7FF-708D-487D-B977-41AE52F585DF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CD02896-21B0-428F-A741-1CC1FBBAB605}" type="presOf" srcId="{639ABD61-8062-4B03-AD6C-D231C0562200}" destId="{5AEDA2E8-0E9E-4EB5-9EC9-9000EB74633D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8A2F8121-3BE9-44CA-9778-39362FB4239D}" type="presOf" srcId="{919A3190-DBCC-46B1-A9C7-7DA328CDAE9C}" destId="{271C890F-617D-4F8A-BE17-EAB6C40CCC85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61C68B09-2DE4-416B-B9E5-814B068FFCA1}" type="presOf" srcId="{5AAA666B-9E48-4247-AF30-A47086A34E14}" destId="{64008F22-A1DE-4392-80FA-A05EE6105E8E}" srcOrd="0" destOrd="0" presId="urn:microsoft.com/office/officeart/2005/8/layout/default"/>
    <dgm:cxn modelId="{AB87E05F-3FFD-4E92-8264-E2FB85643767}" type="presOf" srcId="{2AA94621-4D08-4FBC-B46C-8E49A77034A8}" destId="{C55FBB17-D3AF-498A-A9E5-9837F61DB4BA}" srcOrd="0" destOrd="0" presId="urn:microsoft.com/office/officeart/2005/8/layout/default"/>
    <dgm:cxn modelId="{10305447-F422-4CE5-B566-096BC1D1543D}" type="presParOf" srcId="{98D9C7FF-708D-487D-B977-41AE52F585DF}" destId="{C55FBB17-D3AF-498A-A9E5-9837F61DB4BA}" srcOrd="0" destOrd="0" presId="urn:microsoft.com/office/officeart/2005/8/layout/default"/>
    <dgm:cxn modelId="{2461B684-CA59-43EA-8059-59F8B44EED1E}" type="presParOf" srcId="{98D9C7FF-708D-487D-B977-41AE52F585DF}" destId="{FBF0BDC8-7FB2-42BE-B5DB-9C7B7109BBE1}" srcOrd="1" destOrd="0" presId="urn:microsoft.com/office/officeart/2005/8/layout/default"/>
    <dgm:cxn modelId="{DC8CC8B1-25F6-44A9-A6C0-236DF59FEDF5}" type="presParOf" srcId="{98D9C7FF-708D-487D-B977-41AE52F585DF}" destId="{271C890F-617D-4F8A-BE17-EAB6C40CCC85}" srcOrd="2" destOrd="0" presId="urn:microsoft.com/office/officeart/2005/8/layout/default"/>
    <dgm:cxn modelId="{46388CBE-44A0-4E5C-97EE-0D7A8A58495C}" type="presParOf" srcId="{98D9C7FF-708D-487D-B977-41AE52F585DF}" destId="{99E2E753-4C1C-4164-977C-27AF10CE303C}" srcOrd="3" destOrd="0" presId="urn:microsoft.com/office/officeart/2005/8/layout/default"/>
    <dgm:cxn modelId="{BE6DD395-0313-413D-BD94-87ED5BFF3872}" type="presParOf" srcId="{98D9C7FF-708D-487D-B977-41AE52F585DF}" destId="{64008F22-A1DE-4392-80FA-A05EE6105E8E}" srcOrd="4" destOrd="0" presId="urn:microsoft.com/office/officeart/2005/8/layout/default"/>
    <dgm:cxn modelId="{CAF59730-3FA1-4040-8448-24A1328EC6BB}" type="presParOf" srcId="{98D9C7FF-708D-487D-B977-41AE52F585DF}" destId="{AA50A021-EE86-41BF-AE37-A3FA349ABA93}" srcOrd="5" destOrd="0" presId="urn:microsoft.com/office/officeart/2005/8/layout/default"/>
    <dgm:cxn modelId="{C6BF8EBE-9CC8-45BF-9178-5DE561B1B192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Angst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Welt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wächst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/>
          <a:r>
            <a:rPr lang="de-DE" sz="3200" spc="-300" dirty="0" smtClean="0"/>
            <a:t>überwunden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 custScaleX="138952" custLinFactNeighborX="-3129" custLinFactNeighborY="11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689FB5D8-2A85-41DD-88A4-F300B5FDF0E8}" type="presOf" srcId="{919A3190-DBCC-46B1-A9C7-7DA328CDAE9C}" destId="{271C890F-617D-4F8A-BE17-EAB6C40CCC85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83B189DB-5C15-46B4-8698-4D3FEC7318FC}" type="presOf" srcId="{52B2F2BE-9E24-4DB2-AAC9-E5AD79B4A41E}" destId="{98D9C7FF-708D-487D-B977-41AE52F585DF}" srcOrd="0" destOrd="0" presId="urn:microsoft.com/office/officeart/2005/8/layout/default"/>
    <dgm:cxn modelId="{54B2399F-1E1D-4E2C-8094-DCDCA7BCEE2B}" type="presOf" srcId="{2AA94621-4D08-4FBC-B46C-8E49A77034A8}" destId="{C55FBB17-D3AF-498A-A9E5-9837F61DB4BA}" srcOrd="0" destOrd="0" presId="urn:microsoft.com/office/officeart/2005/8/layout/default"/>
    <dgm:cxn modelId="{93089F34-29FF-4F16-8062-54A82467DAC0}" type="presOf" srcId="{639ABD61-8062-4B03-AD6C-D231C0562200}" destId="{5AEDA2E8-0E9E-4EB5-9EC9-9000EB74633D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A6FC48CF-9633-4BD2-8BF8-C52617FEAE42}" type="presOf" srcId="{5AAA666B-9E48-4247-AF30-A47086A34E14}" destId="{64008F22-A1DE-4392-80FA-A05EE6105E8E}" srcOrd="0" destOrd="0" presId="urn:microsoft.com/office/officeart/2005/8/layout/default"/>
    <dgm:cxn modelId="{7AF9B147-5A4B-428A-9282-5DC5260E573A}" type="presParOf" srcId="{98D9C7FF-708D-487D-B977-41AE52F585DF}" destId="{C55FBB17-D3AF-498A-A9E5-9837F61DB4BA}" srcOrd="0" destOrd="0" presId="urn:microsoft.com/office/officeart/2005/8/layout/default"/>
    <dgm:cxn modelId="{E3A904C2-6F34-4320-9872-6C2275F9682F}" type="presParOf" srcId="{98D9C7FF-708D-487D-B977-41AE52F585DF}" destId="{FBF0BDC8-7FB2-42BE-B5DB-9C7B7109BBE1}" srcOrd="1" destOrd="0" presId="urn:microsoft.com/office/officeart/2005/8/layout/default"/>
    <dgm:cxn modelId="{81D5E05F-DFFD-4097-A1D1-06FCF5E5B187}" type="presParOf" srcId="{98D9C7FF-708D-487D-B977-41AE52F585DF}" destId="{271C890F-617D-4F8A-BE17-EAB6C40CCC85}" srcOrd="2" destOrd="0" presId="urn:microsoft.com/office/officeart/2005/8/layout/default"/>
    <dgm:cxn modelId="{0EA44CAF-A507-4411-A93F-88F067703CD8}" type="presParOf" srcId="{98D9C7FF-708D-487D-B977-41AE52F585DF}" destId="{99E2E753-4C1C-4164-977C-27AF10CE303C}" srcOrd="3" destOrd="0" presId="urn:microsoft.com/office/officeart/2005/8/layout/default"/>
    <dgm:cxn modelId="{C9453590-DE69-4EF6-AFCA-B89FAE35F864}" type="presParOf" srcId="{98D9C7FF-708D-487D-B977-41AE52F585DF}" destId="{64008F22-A1DE-4392-80FA-A05EE6105E8E}" srcOrd="4" destOrd="0" presId="urn:microsoft.com/office/officeart/2005/8/layout/default"/>
    <dgm:cxn modelId="{47B67C0D-C716-40E6-9E69-244E64F28C47}" type="presParOf" srcId="{98D9C7FF-708D-487D-B977-41AE52F585DF}" destId="{AA50A021-EE86-41BF-AE37-A3FA349ABA93}" srcOrd="5" destOrd="0" presId="urn:microsoft.com/office/officeart/2005/8/layout/default"/>
    <dgm:cxn modelId="{DA8E000D-B1A1-410D-BFD6-3ADAE894F827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Wort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wohnte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300" dirty="0" smtClean="0"/>
            <a:t>Herrlichkeit</a:t>
          </a:r>
          <a:endParaRPr lang="de-DE" sz="3200" spc="-3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  Fleisch</a:t>
          </a:r>
          <a:r>
            <a:rPr lang="de-DE" sz="3200" dirty="0" smtClean="0"/>
            <a:t>	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 custLinFactNeighborX="612" custLinFactNeighborY="11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4ECB1ED-B36D-456D-8DA3-F9320B40A7B2}" type="presOf" srcId="{2AA94621-4D08-4FBC-B46C-8E49A77034A8}" destId="{C55FBB17-D3AF-498A-A9E5-9837F61DB4BA}" srcOrd="0" destOrd="0" presId="urn:microsoft.com/office/officeart/2005/8/layout/default"/>
    <dgm:cxn modelId="{B893301F-3F04-483B-BA7A-9F6083AC4EE1}" type="presOf" srcId="{639ABD61-8062-4B03-AD6C-D231C0562200}" destId="{5AEDA2E8-0E9E-4EB5-9EC9-9000EB74633D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FB1E4081-D1B3-460F-8535-96AF32484A3F}" type="presOf" srcId="{5AAA666B-9E48-4247-AF30-A47086A34E14}" destId="{64008F22-A1DE-4392-80FA-A05EE6105E8E}" srcOrd="0" destOrd="0" presId="urn:microsoft.com/office/officeart/2005/8/layout/default"/>
    <dgm:cxn modelId="{090F4197-30DE-4E17-8766-91DC6FCFD78F}" type="presOf" srcId="{919A3190-DBCC-46B1-A9C7-7DA328CDAE9C}" destId="{271C890F-617D-4F8A-BE17-EAB6C40CCC85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578A9398-4D45-4A5E-9397-7F8B6FEF4210}" type="presOf" srcId="{52B2F2BE-9E24-4DB2-AAC9-E5AD79B4A41E}" destId="{98D9C7FF-708D-487D-B977-41AE52F585DF}" srcOrd="0" destOrd="0" presId="urn:microsoft.com/office/officeart/2005/8/layout/default"/>
    <dgm:cxn modelId="{C330E99F-1B90-492C-BCCE-1BACED317C25}" type="presParOf" srcId="{98D9C7FF-708D-487D-B977-41AE52F585DF}" destId="{C55FBB17-D3AF-498A-A9E5-9837F61DB4BA}" srcOrd="0" destOrd="0" presId="urn:microsoft.com/office/officeart/2005/8/layout/default"/>
    <dgm:cxn modelId="{C41A34FB-A54B-4920-940E-47A9310429ED}" type="presParOf" srcId="{98D9C7FF-708D-487D-B977-41AE52F585DF}" destId="{FBF0BDC8-7FB2-42BE-B5DB-9C7B7109BBE1}" srcOrd="1" destOrd="0" presId="urn:microsoft.com/office/officeart/2005/8/layout/default"/>
    <dgm:cxn modelId="{E1149EC1-8CDB-4A38-BD4F-A987BBCD3C08}" type="presParOf" srcId="{98D9C7FF-708D-487D-B977-41AE52F585DF}" destId="{271C890F-617D-4F8A-BE17-EAB6C40CCC85}" srcOrd="2" destOrd="0" presId="urn:microsoft.com/office/officeart/2005/8/layout/default"/>
    <dgm:cxn modelId="{9B326942-DCA8-4555-B527-AC5DFEE65006}" type="presParOf" srcId="{98D9C7FF-708D-487D-B977-41AE52F585DF}" destId="{99E2E753-4C1C-4164-977C-27AF10CE303C}" srcOrd="3" destOrd="0" presId="urn:microsoft.com/office/officeart/2005/8/layout/default"/>
    <dgm:cxn modelId="{6CFEA1F8-1A73-4B76-9168-89DA7826B166}" type="presParOf" srcId="{98D9C7FF-708D-487D-B977-41AE52F585DF}" destId="{64008F22-A1DE-4392-80FA-A05EE6105E8E}" srcOrd="4" destOrd="0" presId="urn:microsoft.com/office/officeart/2005/8/layout/default"/>
    <dgm:cxn modelId="{9FAB3512-E84B-414A-BDF4-CB5C6823881B}" type="presParOf" srcId="{98D9C7FF-708D-487D-B977-41AE52F585DF}" destId="{AA50A021-EE86-41BF-AE37-A3FA349ABA93}" srcOrd="5" destOrd="0" presId="urn:microsoft.com/office/officeart/2005/8/layout/default"/>
    <dgm:cxn modelId="{85B4C2A0-099F-46F9-8CC6-70B2B3998027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Welt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geliebt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Leben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Sohn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EE66BA6B-B99A-427A-98E8-79C52DE9861F}" type="presOf" srcId="{639ABD61-8062-4B03-AD6C-D231C0562200}" destId="{5AEDA2E8-0E9E-4EB5-9EC9-9000EB74633D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F126B00E-A76E-4A86-B000-34F626169AA1}" type="presOf" srcId="{2AA94621-4D08-4FBC-B46C-8E49A77034A8}" destId="{C55FBB17-D3AF-498A-A9E5-9837F61DB4BA}" srcOrd="0" destOrd="0" presId="urn:microsoft.com/office/officeart/2005/8/layout/default"/>
    <dgm:cxn modelId="{7B783DEE-24E5-4524-B351-5EA68EFDD2D7}" type="presOf" srcId="{5AAA666B-9E48-4247-AF30-A47086A34E14}" destId="{64008F22-A1DE-4392-80FA-A05EE6105E8E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4A33FAF0-6469-4742-BBF5-3CF12BF9F818}" type="presOf" srcId="{52B2F2BE-9E24-4DB2-AAC9-E5AD79B4A41E}" destId="{98D9C7FF-708D-487D-B977-41AE52F585DF}" srcOrd="0" destOrd="0" presId="urn:microsoft.com/office/officeart/2005/8/layout/default"/>
    <dgm:cxn modelId="{CBC1F37C-92E9-425A-864B-45E2E25A30D6}" type="presOf" srcId="{919A3190-DBCC-46B1-A9C7-7DA328CDAE9C}" destId="{271C890F-617D-4F8A-BE17-EAB6C40CCC85}" srcOrd="0" destOrd="0" presId="urn:microsoft.com/office/officeart/2005/8/layout/default"/>
    <dgm:cxn modelId="{0F9852B6-5C73-48CA-AE99-75C4741C7AFD}" type="presParOf" srcId="{98D9C7FF-708D-487D-B977-41AE52F585DF}" destId="{C55FBB17-D3AF-498A-A9E5-9837F61DB4BA}" srcOrd="0" destOrd="0" presId="urn:microsoft.com/office/officeart/2005/8/layout/default"/>
    <dgm:cxn modelId="{0FDA2335-CC21-467E-959C-D79829B05E91}" type="presParOf" srcId="{98D9C7FF-708D-487D-B977-41AE52F585DF}" destId="{FBF0BDC8-7FB2-42BE-B5DB-9C7B7109BBE1}" srcOrd="1" destOrd="0" presId="urn:microsoft.com/office/officeart/2005/8/layout/default"/>
    <dgm:cxn modelId="{2CFC7FEF-E49F-4D98-AD21-93379700876D}" type="presParOf" srcId="{98D9C7FF-708D-487D-B977-41AE52F585DF}" destId="{271C890F-617D-4F8A-BE17-EAB6C40CCC85}" srcOrd="2" destOrd="0" presId="urn:microsoft.com/office/officeart/2005/8/layout/default"/>
    <dgm:cxn modelId="{E4714475-6EAD-415E-A23F-1C80FBB0F80E}" type="presParOf" srcId="{98D9C7FF-708D-487D-B977-41AE52F585DF}" destId="{99E2E753-4C1C-4164-977C-27AF10CE303C}" srcOrd="3" destOrd="0" presId="urn:microsoft.com/office/officeart/2005/8/layout/default"/>
    <dgm:cxn modelId="{5312F345-78C5-4E57-8276-01C752C5B7B9}" type="presParOf" srcId="{98D9C7FF-708D-487D-B977-41AE52F585DF}" destId="{64008F22-A1DE-4392-80FA-A05EE6105E8E}" srcOrd="4" destOrd="0" presId="urn:microsoft.com/office/officeart/2005/8/layout/default"/>
    <dgm:cxn modelId="{74545BE9-18AB-4E07-9186-9EFF7C6B52A7}" type="presParOf" srcId="{98D9C7FF-708D-487D-B977-41AE52F585DF}" destId="{AA50A021-EE86-41BF-AE37-A3FA349ABA93}" srcOrd="5" destOrd="0" presId="urn:microsoft.com/office/officeart/2005/8/layout/default"/>
    <dgm:cxn modelId="{C8F3CFA9-573F-4E0E-B529-E29545B90721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Rohr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mtClean="0"/>
            <a:t>geknickte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wächst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auslöschen</a:t>
          </a:r>
          <a:endParaRPr lang="de-DE" sz="3200" spc="-15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CBD5B10D-C0CC-4C93-B4AC-1505CC783E29}" type="presOf" srcId="{05167DB0-7376-4EB9-8DFE-1EE15F629C06}" destId="{B29A10D2-9001-4159-A983-D23F8B442417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60481EDF-0A15-4A7A-99DD-8E3061CF0744}" type="presOf" srcId="{919A3190-DBCC-46B1-A9C7-7DA328CDAE9C}" destId="{271C890F-617D-4F8A-BE17-EAB6C40CCC85}" srcOrd="0" destOrd="0" presId="urn:microsoft.com/office/officeart/2005/8/layout/default"/>
    <dgm:cxn modelId="{1E97D312-FFC8-408E-8B0B-1F27529BFD83}" type="presOf" srcId="{2AA94621-4D08-4FBC-B46C-8E49A77034A8}" destId="{C55FBB17-D3AF-498A-A9E5-9837F61DB4BA}" srcOrd="0" destOrd="0" presId="urn:microsoft.com/office/officeart/2005/8/layout/default"/>
    <dgm:cxn modelId="{6DD516DD-E012-4D1E-BDA1-34A97003B82B}" type="presOf" srcId="{639ABD61-8062-4B03-AD6C-D231C0562200}" destId="{5AEDA2E8-0E9E-4EB5-9EC9-9000EB74633D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B5893D6E-5D2F-499B-B7E1-0CE2AED7863A}" type="presOf" srcId="{52B2F2BE-9E24-4DB2-AAC9-E5AD79B4A41E}" destId="{98D9C7FF-708D-487D-B977-41AE52F585DF}" srcOrd="0" destOrd="0" presId="urn:microsoft.com/office/officeart/2005/8/layout/default"/>
    <dgm:cxn modelId="{B961C6BE-40B0-4465-BA93-CD564D977DDD}" type="presParOf" srcId="{98D9C7FF-708D-487D-B977-41AE52F585DF}" destId="{C55FBB17-D3AF-498A-A9E5-9837F61DB4BA}" srcOrd="0" destOrd="0" presId="urn:microsoft.com/office/officeart/2005/8/layout/default"/>
    <dgm:cxn modelId="{0D0597C8-88F9-4A8F-9E07-2A60B662208C}" type="presParOf" srcId="{98D9C7FF-708D-487D-B977-41AE52F585DF}" destId="{FBF0BDC8-7FB2-42BE-B5DB-9C7B7109BBE1}" srcOrd="1" destOrd="0" presId="urn:microsoft.com/office/officeart/2005/8/layout/default"/>
    <dgm:cxn modelId="{CA2A74F6-7216-4BB6-BC37-F852DE1FAF08}" type="presParOf" srcId="{98D9C7FF-708D-487D-B977-41AE52F585DF}" destId="{271C890F-617D-4F8A-BE17-EAB6C40CCC85}" srcOrd="2" destOrd="0" presId="urn:microsoft.com/office/officeart/2005/8/layout/default"/>
    <dgm:cxn modelId="{69B85750-C03B-4693-90D9-C927B983A511}" type="presParOf" srcId="{98D9C7FF-708D-487D-B977-41AE52F585DF}" destId="{99E2E753-4C1C-4164-977C-27AF10CE303C}" srcOrd="3" destOrd="0" presId="urn:microsoft.com/office/officeart/2005/8/layout/default"/>
    <dgm:cxn modelId="{98B3A1E0-93FF-488B-87F3-BBDF57774CA9}" type="presParOf" srcId="{98D9C7FF-708D-487D-B977-41AE52F585DF}" destId="{B29A10D2-9001-4159-A983-D23F8B442417}" srcOrd="4" destOrd="0" presId="urn:microsoft.com/office/officeart/2005/8/layout/default"/>
    <dgm:cxn modelId="{52A9490E-5A6D-4D3B-9B4B-3A471265C047}" type="presParOf" srcId="{98D9C7FF-708D-487D-B977-41AE52F585DF}" destId="{3A6C47A6-E67A-44A5-897A-A2FFDCA32D89}" srcOrd="5" destOrd="0" presId="urn:microsoft.com/office/officeart/2005/8/layout/default"/>
    <dgm:cxn modelId="{C7CEF3D4-ABA3-4EA2-BFF0-E80F0FC59241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Seele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Gutes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vergiss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Lobe</a:t>
          </a:r>
          <a:endParaRPr lang="de-DE" sz="3200" spc="-15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 custLinFactNeighborX="612" custLinFactNeighborY="11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86A40DEE-911B-45CD-90DB-114D5C1E2700}" type="presOf" srcId="{639ABD61-8062-4B03-AD6C-D231C0562200}" destId="{5AEDA2E8-0E9E-4EB5-9EC9-9000EB74633D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09BE95C3-C324-4E77-9EA4-9C95386D3F08}" type="presOf" srcId="{05167DB0-7376-4EB9-8DFE-1EE15F629C06}" destId="{B29A10D2-9001-4159-A983-D23F8B442417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A7E9A645-3046-44DD-B838-F3335C67CE04}" type="presOf" srcId="{2AA94621-4D08-4FBC-B46C-8E49A77034A8}" destId="{C55FBB17-D3AF-498A-A9E5-9837F61DB4BA}" srcOrd="0" destOrd="0" presId="urn:microsoft.com/office/officeart/2005/8/layout/default"/>
    <dgm:cxn modelId="{C9C5E9DA-64BF-4483-BD67-FA2B17180E75}" type="presOf" srcId="{52B2F2BE-9E24-4DB2-AAC9-E5AD79B4A41E}" destId="{98D9C7FF-708D-487D-B977-41AE52F585DF}" srcOrd="0" destOrd="0" presId="urn:microsoft.com/office/officeart/2005/8/layout/default"/>
    <dgm:cxn modelId="{1CA927FA-182F-4A78-8AB3-91F2FDE7A4E6}" type="presOf" srcId="{919A3190-DBCC-46B1-A9C7-7DA328CDAE9C}" destId="{271C890F-617D-4F8A-BE17-EAB6C40CCC85}" srcOrd="0" destOrd="0" presId="urn:microsoft.com/office/officeart/2005/8/layout/default"/>
    <dgm:cxn modelId="{1017E7D0-17F1-4011-8266-89851A33983D}" type="presParOf" srcId="{98D9C7FF-708D-487D-B977-41AE52F585DF}" destId="{C55FBB17-D3AF-498A-A9E5-9837F61DB4BA}" srcOrd="0" destOrd="0" presId="urn:microsoft.com/office/officeart/2005/8/layout/default"/>
    <dgm:cxn modelId="{3DE5DBD2-1F08-4AD4-9636-914B03C86CA2}" type="presParOf" srcId="{98D9C7FF-708D-487D-B977-41AE52F585DF}" destId="{FBF0BDC8-7FB2-42BE-B5DB-9C7B7109BBE1}" srcOrd="1" destOrd="0" presId="urn:microsoft.com/office/officeart/2005/8/layout/default"/>
    <dgm:cxn modelId="{DF4637C8-9E74-40C6-8068-93922AA84CC1}" type="presParOf" srcId="{98D9C7FF-708D-487D-B977-41AE52F585DF}" destId="{271C890F-617D-4F8A-BE17-EAB6C40CCC85}" srcOrd="2" destOrd="0" presId="urn:microsoft.com/office/officeart/2005/8/layout/default"/>
    <dgm:cxn modelId="{847FF497-E6F5-4166-89E0-7CD9674E20F9}" type="presParOf" srcId="{98D9C7FF-708D-487D-B977-41AE52F585DF}" destId="{99E2E753-4C1C-4164-977C-27AF10CE303C}" srcOrd="3" destOrd="0" presId="urn:microsoft.com/office/officeart/2005/8/layout/default"/>
    <dgm:cxn modelId="{CF6B4AA1-713E-4DC4-AD69-47E90CF18C45}" type="presParOf" srcId="{98D9C7FF-708D-487D-B977-41AE52F585DF}" destId="{B29A10D2-9001-4159-A983-D23F8B442417}" srcOrd="4" destOrd="0" presId="urn:microsoft.com/office/officeart/2005/8/layout/default"/>
    <dgm:cxn modelId="{045C0336-B51D-4E7A-9E20-F38B1B50D3F7}" type="presParOf" srcId="{98D9C7FF-708D-487D-B977-41AE52F585DF}" destId="{3A6C47A6-E67A-44A5-897A-A2FFDCA32D89}" srcOrd="5" destOrd="0" presId="urn:microsoft.com/office/officeart/2005/8/layout/default"/>
    <dgm:cxn modelId="{F75C29FF-0321-4915-B334-B76190260C78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klug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sterben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bedenken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Lehre</a:t>
          </a:r>
          <a:endParaRPr lang="de-DE" sz="3200" spc="-15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C15D5C8-9874-430A-B1AA-31B8A496ADEC}" type="presOf" srcId="{639ABD61-8062-4B03-AD6C-D231C0562200}" destId="{5AEDA2E8-0E9E-4EB5-9EC9-9000EB74633D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395BD83E-7F50-4CB7-9D6F-A67CB57D2E30}" type="presOf" srcId="{52B2F2BE-9E24-4DB2-AAC9-E5AD79B4A41E}" destId="{98D9C7FF-708D-487D-B977-41AE52F585DF}" srcOrd="0" destOrd="0" presId="urn:microsoft.com/office/officeart/2005/8/layout/default"/>
    <dgm:cxn modelId="{E8F6D31E-EA46-40B5-B3EC-D22903762CDE}" type="presOf" srcId="{2AA94621-4D08-4FBC-B46C-8E49A77034A8}" destId="{C55FBB17-D3AF-498A-A9E5-9837F61DB4BA}" srcOrd="0" destOrd="0" presId="urn:microsoft.com/office/officeart/2005/8/layout/default"/>
    <dgm:cxn modelId="{F76E4EC1-BCD1-4B76-ABEA-1DEB5B505945}" type="presOf" srcId="{919A3190-DBCC-46B1-A9C7-7DA328CDAE9C}" destId="{271C890F-617D-4F8A-BE17-EAB6C40CCC85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6FA0870A-6B05-447B-93D3-61889D6E7C02}" type="presOf" srcId="{05167DB0-7376-4EB9-8DFE-1EE15F629C06}" destId="{B29A10D2-9001-4159-A983-D23F8B442417}" srcOrd="0" destOrd="0" presId="urn:microsoft.com/office/officeart/2005/8/layout/default"/>
    <dgm:cxn modelId="{F594166F-3A9E-4008-8AF2-96F65F163557}" type="presParOf" srcId="{98D9C7FF-708D-487D-B977-41AE52F585DF}" destId="{C55FBB17-D3AF-498A-A9E5-9837F61DB4BA}" srcOrd="0" destOrd="0" presId="urn:microsoft.com/office/officeart/2005/8/layout/default"/>
    <dgm:cxn modelId="{07DFC4AA-3E27-4D4B-A5E9-837B8AFE424F}" type="presParOf" srcId="{98D9C7FF-708D-487D-B977-41AE52F585DF}" destId="{FBF0BDC8-7FB2-42BE-B5DB-9C7B7109BBE1}" srcOrd="1" destOrd="0" presId="urn:microsoft.com/office/officeart/2005/8/layout/default"/>
    <dgm:cxn modelId="{65F0FC7B-ED2B-49B1-A215-BA044F33ECFC}" type="presParOf" srcId="{98D9C7FF-708D-487D-B977-41AE52F585DF}" destId="{271C890F-617D-4F8A-BE17-EAB6C40CCC85}" srcOrd="2" destOrd="0" presId="urn:microsoft.com/office/officeart/2005/8/layout/default"/>
    <dgm:cxn modelId="{6A24D846-8B34-44DA-84A5-1BFC2CBCF101}" type="presParOf" srcId="{98D9C7FF-708D-487D-B977-41AE52F585DF}" destId="{99E2E753-4C1C-4164-977C-27AF10CE303C}" srcOrd="3" destOrd="0" presId="urn:microsoft.com/office/officeart/2005/8/layout/default"/>
    <dgm:cxn modelId="{4EA4F9CA-540B-4F0A-BCC1-EE2903BEF613}" type="presParOf" srcId="{98D9C7FF-708D-487D-B977-41AE52F585DF}" destId="{B29A10D2-9001-4159-A983-D23F8B442417}" srcOrd="4" destOrd="0" presId="urn:microsoft.com/office/officeart/2005/8/layout/default"/>
    <dgm:cxn modelId="{82BEEB23-49E9-44D5-8171-701CC57AF27A}" type="presParOf" srcId="{98D9C7FF-708D-487D-B977-41AE52F585DF}" destId="{3A6C47A6-E67A-44A5-897A-A2FFDCA32D89}" srcOrd="5" destOrd="0" presId="urn:microsoft.com/office/officeart/2005/8/layout/default"/>
    <dgm:cxn modelId="{B15C081D-3F08-4F3D-A4AD-2D4EA8C54D20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Pflug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Hand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zurück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Reich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CB85D8D-2D4C-43A4-8A01-6225B76B4712}" type="presOf" srcId="{639ABD61-8062-4B03-AD6C-D231C0562200}" destId="{5AEDA2E8-0E9E-4EB5-9EC9-9000EB74633D}" srcOrd="0" destOrd="0" presId="urn:microsoft.com/office/officeart/2005/8/layout/default"/>
    <dgm:cxn modelId="{96E57E02-D97D-48FD-A7F6-BB1FBEB66B7F}" type="presOf" srcId="{52B2F2BE-9E24-4DB2-AAC9-E5AD79B4A41E}" destId="{98D9C7FF-708D-487D-B977-41AE52F585DF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D2BF21FD-BE30-4E69-ADBF-295061B16DD9}" type="presOf" srcId="{919A3190-DBCC-46B1-A9C7-7DA328CDAE9C}" destId="{271C890F-617D-4F8A-BE17-EAB6C40CCC85}" srcOrd="0" destOrd="0" presId="urn:microsoft.com/office/officeart/2005/8/layout/default"/>
    <dgm:cxn modelId="{7F08AD86-9138-4BD1-92F4-74414873BE95}" type="presOf" srcId="{2AA94621-4D08-4FBC-B46C-8E49A77034A8}" destId="{C55FBB17-D3AF-498A-A9E5-9837F61DB4BA}" srcOrd="0" destOrd="0" presId="urn:microsoft.com/office/officeart/2005/8/layout/default"/>
    <dgm:cxn modelId="{6147884C-1E63-4429-AE07-2421B28D06C2}" type="presOf" srcId="{05167DB0-7376-4EB9-8DFE-1EE15F629C06}" destId="{B29A10D2-9001-4159-A983-D23F8B442417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30310FB-213F-425E-8F1F-78E9E6E19E2D}" type="presParOf" srcId="{98D9C7FF-708D-487D-B977-41AE52F585DF}" destId="{C55FBB17-D3AF-498A-A9E5-9837F61DB4BA}" srcOrd="0" destOrd="0" presId="urn:microsoft.com/office/officeart/2005/8/layout/default"/>
    <dgm:cxn modelId="{C54E74EB-3B67-4C7D-BFEE-5C79EBD0662A}" type="presParOf" srcId="{98D9C7FF-708D-487D-B977-41AE52F585DF}" destId="{FBF0BDC8-7FB2-42BE-B5DB-9C7B7109BBE1}" srcOrd="1" destOrd="0" presId="urn:microsoft.com/office/officeart/2005/8/layout/default"/>
    <dgm:cxn modelId="{7351E50B-276C-4FB5-A3E8-3A1740FF0022}" type="presParOf" srcId="{98D9C7FF-708D-487D-B977-41AE52F585DF}" destId="{271C890F-617D-4F8A-BE17-EAB6C40CCC85}" srcOrd="2" destOrd="0" presId="urn:microsoft.com/office/officeart/2005/8/layout/default"/>
    <dgm:cxn modelId="{D6AD124F-631A-473B-B089-4B0FDD9EC4F4}" type="presParOf" srcId="{98D9C7FF-708D-487D-B977-41AE52F585DF}" destId="{99E2E753-4C1C-4164-977C-27AF10CE303C}" srcOrd="3" destOrd="0" presId="urn:microsoft.com/office/officeart/2005/8/layout/default"/>
    <dgm:cxn modelId="{BF0FDDB9-281D-4237-B368-C370E5E8D484}" type="presParOf" srcId="{98D9C7FF-708D-487D-B977-41AE52F585DF}" destId="{B29A10D2-9001-4159-A983-D23F8B442417}" srcOrd="4" destOrd="0" presId="urn:microsoft.com/office/officeart/2005/8/layout/default"/>
    <dgm:cxn modelId="{4CB86F76-FD78-4156-A04C-CB5C24BE4F2C}" type="presParOf" srcId="{98D9C7FF-708D-487D-B977-41AE52F585DF}" destId="{3A6C47A6-E67A-44A5-897A-A2FFDCA32D89}" srcOrd="5" destOrd="0" presId="urn:microsoft.com/office/officeart/2005/8/layout/default"/>
    <dgm:cxn modelId="{A7B07F33-F70E-487F-8A04-5A33629FBB1B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Augen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Herz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sieht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Herr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D4D720F-2B7A-4EB5-8708-429A6AE10323}" type="presOf" srcId="{639ABD61-8062-4B03-AD6C-D231C0562200}" destId="{5AEDA2E8-0E9E-4EB5-9EC9-9000EB74633D}" srcOrd="0" destOrd="0" presId="urn:microsoft.com/office/officeart/2005/8/layout/default"/>
    <dgm:cxn modelId="{441AAC55-CD7B-417E-861B-88A364B6AFF0}" type="presOf" srcId="{05167DB0-7376-4EB9-8DFE-1EE15F629C06}" destId="{B29A10D2-9001-4159-A983-D23F8B442417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11874797-DC19-41E9-88C3-40BE3431FC5C}" type="presOf" srcId="{2AA94621-4D08-4FBC-B46C-8E49A77034A8}" destId="{C55FBB17-D3AF-498A-A9E5-9837F61DB4BA}" srcOrd="0" destOrd="0" presId="urn:microsoft.com/office/officeart/2005/8/layout/default"/>
    <dgm:cxn modelId="{DA80701B-D9B6-4F8A-BAA0-BC339ED000AD}" type="presOf" srcId="{52B2F2BE-9E24-4DB2-AAC9-E5AD79B4A41E}" destId="{98D9C7FF-708D-487D-B977-41AE52F585DF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A80287A-7320-4A28-B17C-7838209A35C5}" type="presOf" srcId="{919A3190-DBCC-46B1-A9C7-7DA328CDAE9C}" destId="{271C890F-617D-4F8A-BE17-EAB6C40CCC85}" srcOrd="0" destOrd="0" presId="urn:microsoft.com/office/officeart/2005/8/layout/default"/>
    <dgm:cxn modelId="{07736334-A83B-438E-8830-64CDD48001AC}" type="presParOf" srcId="{98D9C7FF-708D-487D-B977-41AE52F585DF}" destId="{C55FBB17-D3AF-498A-A9E5-9837F61DB4BA}" srcOrd="0" destOrd="0" presId="urn:microsoft.com/office/officeart/2005/8/layout/default"/>
    <dgm:cxn modelId="{A0188B18-B35C-466D-B5B0-EACFB99CAB1A}" type="presParOf" srcId="{98D9C7FF-708D-487D-B977-41AE52F585DF}" destId="{FBF0BDC8-7FB2-42BE-B5DB-9C7B7109BBE1}" srcOrd="1" destOrd="0" presId="urn:microsoft.com/office/officeart/2005/8/layout/default"/>
    <dgm:cxn modelId="{E2AFF1F7-8BCB-4E34-A8EF-17DC42F95087}" type="presParOf" srcId="{98D9C7FF-708D-487D-B977-41AE52F585DF}" destId="{271C890F-617D-4F8A-BE17-EAB6C40CCC85}" srcOrd="2" destOrd="0" presId="urn:microsoft.com/office/officeart/2005/8/layout/default"/>
    <dgm:cxn modelId="{91BD5EC1-EE0C-4013-8E9F-779D51107ED3}" type="presParOf" srcId="{98D9C7FF-708D-487D-B977-41AE52F585DF}" destId="{99E2E753-4C1C-4164-977C-27AF10CE303C}" srcOrd="3" destOrd="0" presId="urn:microsoft.com/office/officeart/2005/8/layout/default"/>
    <dgm:cxn modelId="{273BBEFC-4320-4F50-A021-191589057036}" type="presParOf" srcId="{98D9C7FF-708D-487D-B977-41AE52F585DF}" destId="{B29A10D2-9001-4159-A983-D23F8B442417}" srcOrd="4" destOrd="0" presId="urn:microsoft.com/office/officeart/2005/8/layout/default"/>
    <dgm:cxn modelId="{1D1075AA-7DA6-4573-8401-E74B800968B8}" type="presParOf" srcId="{98D9C7FF-708D-487D-B977-41AE52F585DF}" destId="{3A6C47A6-E67A-44A5-897A-A2FFDCA32D89}" srcOrd="5" destOrd="0" presId="urn:microsoft.com/office/officeart/2005/8/layout/default"/>
    <dgm:cxn modelId="{611003F7-1B7E-41BA-ADC2-DA4099ED73C5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Christus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lebt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geliebt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Liebe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6927088-D588-411B-9743-8B7907973043}" type="presOf" srcId="{2AA94621-4D08-4FBC-B46C-8E49A77034A8}" destId="{C55FBB17-D3AF-498A-A9E5-9837F61DB4BA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D307BEFF-C241-45CB-A765-EA28AF6E477F}" type="presOf" srcId="{05167DB0-7376-4EB9-8DFE-1EE15F629C06}" destId="{B29A10D2-9001-4159-A983-D23F8B442417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330C5E59-0815-4256-8FC9-DA75DB0574B9}" type="presOf" srcId="{639ABD61-8062-4B03-AD6C-D231C0562200}" destId="{5AEDA2E8-0E9E-4EB5-9EC9-9000EB74633D}" srcOrd="0" destOrd="0" presId="urn:microsoft.com/office/officeart/2005/8/layout/default"/>
    <dgm:cxn modelId="{6F9674B0-F913-4623-A1EA-F0D77C94F976}" type="presOf" srcId="{52B2F2BE-9E24-4DB2-AAC9-E5AD79B4A41E}" destId="{98D9C7FF-708D-487D-B977-41AE52F585DF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8D8090AE-DE25-4749-AFB2-ED3FCD8ED139}" type="presOf" srcId="{919A3190-DBCC-46B1-A9C7-7DA328CDAE9C}" destId="{271C890F-617D-4F8A-BE17-EAB6C40CCC85}" srcOrd="0" destOrd="0" presId="urn:microsoft.com/office/officeart/2005/8/layout/default"/>
    <dgm:cxn modelId="{58BAD8DF-7454-4CFB-AC8F-01A719C8DC24}" type="presParOf" srcId="{98D9C7FF-708D-487D-B977-41AE52F585DF}" destId="{C55FBB17-D3AF-498A-A9E5-9837F61DB4BA}" srcOrd="0" destOrd="0" presId="urn:microsoft.com/office/officeart/2005/8/layout/default"/>
    <dgm:cxn modelId="{5C53876E-FAB6-4853-8546-BA02E0A1551F}" type="presParOf" srcId="{98D9C7FF-708D-487D-B977-41AE52F585DF}" destId="{FBF0BDC8-7FB2-42BE-B5DB-9C7B7109BBE1}" srcOrd="1" destOrd="0" presId="urn:microsoft.com/office/officeart/2005/8/layout/default"/>
    <dgm:cxn modelId="{024EF1B3-9033-4223-B619-8C08119E7C5E}" type="presParOf" srcId="{98D9C7FF-708D-487D-B977-41AE52F585DF}" destId="{271C890F-617D-4F8A-BE17-EAB6C40CCC85}" srcOrd="2" destOrd="0" presId="urn:microsoft.com/office/officeart/2005/8/layout/default"/>
    <dgm:cxn modelId="{06F098B3-65FC-49A4-AD2E-088A6459A7B2}" type="presParOf" srcId="{98D9C7FF-708D-487D-B977-41AE52F585DF}" destId="{99E2E753-4C1C-4164-977C-27AF10CE303C}" srcOrd="3" destOrd="0" presId="urn:microsoft.com/office/officeart/2005/8/layout/default"/>
    <dgm:cxn modelId="{777D6298-F5D2-4FF4-AA60-01D4DA09B8AA}" type="presParOf" srcId="{98D9C7FF-708D-487D-B977-41AE52F585DF}" destId="{B29A10D2-9001-4159-A983-D23F8B442417}" srcOrd="4" destOrd="0" presId="urn:microsoft.com/office/officeart/2005/8/layout/default"/>
    <dgm:cxn modelId="{878C4B42-33B6-4406-B38B-607D720F5E7A}" type="presParOf" srcId="{98D9C7FF-708D-487D-B977-41AE52F585DF}" destId="{3A6C47A6-E67A-44A5-897A-A2FFDCA32D89}" srcOrd="5" destOrd="0" presId="urn:microsoft.com/office/officeart/2005/8/layout/default"/>
    <dgm:cxn modelId="{C987291C-24FB-422C-A3DD-24C1B1FF9DBD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Neues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schaffen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wächst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erkennt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3B972A7-3C76-406B-91B1-A5EB26D2F119}" type="presOf" srcId="{5AAA666B-9E48-4247-AF30-A47086A34E14}" destId="{64008F22-A1DE-4392-80FA-A05EE6105E8E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583E0E86-7291-424F-BB7B-911C03E5CA89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BB05245E-A663-4598-BD7F-056ED4C3F1A6}" type="presOf" srcId="{639ABD61-8062-4B03-AD6C-D231C0562200}" destId="{5AEDA2E8-0E9E-4EB5-9EC9-9000EB74633D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BF799FC3-A07E-4F0C-8241-69F232FBCCFF}" type="presOf" srcId="{52B2F2BE-9E24-4DB2-AAC9-E5AD79B4A41E}" destId="{98D9C7FF-708D-487D-B977-41AE52F585DF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D7E714AD-7D90-4B40-A80A-10EBBA628C42}" type="presOf" srcId="{2AA94621-4D08-4FBC-B46C-8E49A77034A8}" destId="{C55FBB17-D3AF-498A-A9E5-9837F61DB4BA}" srcOrd="0" destOrd="0" presId="urn:microsoft.com/office/officeart/2005/8/layout/default"/>
    <dgm:cxn modelId="{8C7B8E2A-3F11-4DAB-ADF4-6806461779F5}" type="presParOf" srcId="{98D9C7FF-708D-487D-B977-41AE52F585DF}" destId="{C55FBB17-D3AF-498A-A9E5-9837F61DB4BA}" srcOrd="0" destOrd="0" presId="urn:microsoft.com/office/officeart/2005/8/layout/default"/>
    <dgm:cxn modelId="{CDEF5727-65D1-42CA-8C9C-20EB23F61AD7}" type="presParOf" srcId="{98D9C7FF-708D-487D-B977-41AE52F585DF}" destId="{FBF0BDC8-7FB2-42BE-B5DB-9C7B7109BBE1}" srcOrd="1" destOrd="0" presId="urn:microsoft.com/office/officeart/2005/8/layout/default"/>
    <dgm:cxn modelId="{890E4042-1B37-4395-B73C-19199A1C7693}" type="presParOf" srcId="{98D9C7FF-708D-487D-B977-41AE52F585DF}" destId="{271C890F-617D-4F8A-BE17-EAB6C40CCC85}" srcOrd="2" destOrd="0" presId="urn:microsoft.com/office/officeart/2005/8/layout/default"/>
    <dgm:cxn modelId="{1F26CA49-9511-4E3E-ACD9-D818C0B107C3}" type="presParOf" srcId="{98D9C7FF-708D-487D-B977-41AE52F585DF}" destId="{99E2E753-4C1C-4164-977C-27AF10CE303C}" srcOrd="3" destOrd="0" presId="urn:microsoft.com/office/officeart/2005/8/layout/default"/>
    <dgm:cxn modelId="{76B243B8-258C-47D0-9E46-6A7CAB2488F8}" type="presParOf" srcId="{98D9C7FF-708D-487D-B977-41AE52F585DF}" destId="{64008F22-A1DE-4392-80FA-A05EE6105E8E}" srcOrd="4" destOrd="0" presId="urn:microsoft.com/office/officeart/2005/8/layout/default"/>
    <dgm:cxn modelId="{CB148104-17A8-447C-B236-DB0E1ABDFCDF}" type="presParOf" srcId="{98D9C7FF-708D-487D-B977-41AE52F585DF}" destId="{AA50A021-EE86-41BF-AE37-A3FA349ABA93}" srcOrd="5" destOrd="0" presId="urn:microsoft.com/office/officeart/2005/8/layout/default"/>
    <dgm:cxn modelId="{917737E4-0A8B-428E-9F25-730A3A6F0AC2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leben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ihr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sollt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Ich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D5D333E-F472-430B-B709-B6BDB99DE4AE}" type="presOf" srcId="{52B2F2BE-9E24-4DB2-AAC9-E5AD79B4A41E}" destId="{98D9C7FF-708D-487D-B977-41AE52F585DF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ABDACE7D-F215-46AC-AC66-7048E1BC99C4}" type="presOf" srcId="{639ABD61-8062-4B03-AD6C-D231C0562200}" destId="{5AEDA2E8-0E9E-4EB5-9EC9-9000EB74633D}" srcOrd="0" destOrd="0" presId="urn:microsoft.com/office/officeart/2005/8/layout/default"/>
    <dgm:cxn modelId="{17034DD4-EF9B-43FC-A245-2B7215840B09}" type="presOf" srcId="{05167DB0-7376-4EB9-8DFE-1EE15F629C06}" destId="{B29A10D2-9001-4159-A983-D23F8B442417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9A6A1908-EDD8-4BEA-B25A-047B0FA23D6F}" type="presOf" srcId="{919A3190-DBCC-46B1-A9C7-7DA328CDAE9C}" destId="{271C890F-617D-4F8A-BE17-EAB6C40CCC85}" srcOrd="0" destOrd="0" presId="urn:microsoft.com/office/officeart/2005/8/layout/default"/>
    <dgm:cxn modelId="{0CCF7C55-AC6E-4F7B-A101-37E7EC7D054C}" type="presOf" srcId="{2AA94621-4D08-4FBC-B46C-8E49A77034A8}" destId="{C55FBB17-D3AF-498A-A9E5-9837F61DB4BA}" srcOrd="0" destOrd="0" presId="urn:microsoft.com/office/officeart/2005/8/layout/default"/>
    <dgm:cxn modelId="{39AB036F-E502-4CF1-A77C-FA3DA734DBBE}" type="presParOf" srcId="{98D9C7FF-708D-487D-B977-41AE52F585DF}" destId="{C55FBB17-D3AF-498A-A9E5-9837F61DB4BA}" srcOrd="0" destOrd="0" presId="urn:microsoft.com/office/officeart/2005/8/layout/default"/>
    <dgm:cxn modelId="{C83B0DBD-0ED8-4BA2-A86C-01A1D7389F11}" type="presParOf" srcId="{98D9C7FF-708D-487D-B977-41AE52F585DF}" destId="{FBF0BDC8-7FB2-42BE-B5DB-9C7B7109BBE1}" srcOrd="1" destOrd="0" presId="urn:microsoft.com/office/officeart/2005/8/layout/default"/>
    <dgm:cxn modelId="{2DBCB4CA-096A-4C91-83C0-BC0D6407EA91}" type="presParOf" srcId="{98D9C7FF-708D-487D-B977-41AE52F585DF}" destId="{271C890F-617D-4F8A-BE17-EAB6C40CCC85}" srcOrd="2" destOrd="0" presId="urn:microsoft.com/office/officeart/2005/8/layout/default"/>
    <dgm:cxn modelId="{A09299EC-6DD4-47C1-AD9A-66A29A2E0D0F}" type="presParOf" srcId="{98D9C7FF-708D-487D-B977-41AE52F585DF}" destId="{99E2E753-4C1C-4164-977C-27AF10CE303C}" srcOrd="3" destOrd="0" presId="urn:microsoft.com/office/officeart/2005/8/layout/default"/>
    <dgm:cxn modelId="{9E44715D-2133-4D42-87F0-A47BCFFC8204}" type="presParOf" srcId="{98D9C7FF-708D-487D-B977-41AE52F585DF}" destId="{B29A10D2-9001-4159-A983-D23F8B442417}" srcOrd="4" destOrd="0" presId="urn:microsoft.com/office/officeart/2005/8/layout/default"/>
    <dgm:cxn modelId="{F6D26A68-C315-40D0-90F6-4BCC8597AA7C}" type="presParOf" srcId="{98D9C7FF-708D-487D-B977-41AE52F585DF}" destId="{3A6C47A6-E67A-44A5-897A-A2FFDCA32D89}" srcOrd="5" destOrd="0" presId="urn:microsoft.com/office/officeart/2005/8/layout/default"/>
    <dgm:cxn modelId="{0EB04DA0-BFDC-4B61-9721-0829A3A28597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Ende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bei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Welt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Siehe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BBFA368-91CA-43E0-9DD2-A5DC25FF6D7A}" type="presOf" srcId="{2AA94621-4D08-4FBC-B46C-8E49A77034A8}" destId="{C55FBB17-D3AF-498A-A9E5-9837F61DB4BA}" srcOrd="0" destOrd="0" presId="urn:microsoft.com/office/officeart/2005/8/layout/default"/>
    <dgm:cxn modelId="{6AA0244E-0DBA-4872-A3B3-A51D981D7195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940BA31B-767C-402C-BC21-B9C48BF253F9}" type="presOf" srcId="{52B2F2BE-9E24-4DB2-AAC9-E5AD79B4A41E}" destId="{98D9C7FF-708D-487D-B977-41AE52F585DF}" srcOrd="0" destOrd="0" presId="urn:microsoft.com/office/officeart/2005/8/layout/default"/>
    <dgm:cxn modelId="{75EDD262-72D6-4884-82DC-492E74351ADC}" type="presOf" srcId="{639ABD61-8062-4B03-AD6C-D231C0562200}" destId="{5AEDA2E8-0E9E-4EB5-9EC9-9000EB74633D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9909BEA-3F50-4AFE-9400-4C61EC617535}" type="presOf" srcId="{05167DB0-7376-4EB9-8DFE-1EE15F629C06}" destId="{B29A10D2-9001-4159-A983-D23F8B442417}" srcOrd="0" destOrd="0" presId="urn:microsoft.com/office/officeart/2005/8/layout/default"/>
    <dgm:cxn modelId="{734862E2-DF99-4DBD-B718-16B373C585A7}" type="presParOf" srcId="{98D9C7FF-708D-487D-B977-41AE52F585DF}" destId="{C55FBB17-D3AF-498A-A9E5-9837F61DB4BA}" srcOrd="0" destOrd="0" presId="urn:microsoft.com/office/officeart/2005/8/layout/default"/>
    <dgm:cxn modelId="{EED2C2A5-5B5A-4AF6-B169-450EDA63EC58}" type="presParOf" srcId="{98D9C7FF-708D-487D-B977-41AE52F585DF}" destId="{FBF0BDC8-7FB2-42BE-B5DB-9C7B7109BBE1}" srcOrd="1" destOrd="0" presId="urn:microsoft.com/office/officeart/2005/8/layout/default"/>
    <dgm:cxn modelId="{CDFBBA89-2335-4BD1-AEF2-BEE31AB185DA}" type="presParOf" srcId="{98D9C7FF-708D-487D-B977-41AE52F585DF}" destId="{271C890F-617D-4F8A-BE17-EAB6C40CCC85}" srcOrd="2" destOrd="0" presId="urn:microsoft.com/office/officeart/2005/8/layout/default"/>
    <dgm:cxn modelId="{B896A8A5-0331-4E5E-B04A-8CA61BD111D9}" type="presParOf" srcId="{98D9C7FF-708D-487D-B977-41AE52F585DF}" destId="{99E2E753-4C1C-4164-977C-27AF10CE303C}" srcOrd="3" destOrd="0" presId="urn:microsoft.com/office/officeart/2005/8/layout/default"/>
    <dgm:cxn modelId="{80B8E0F0-E35A-4032-9790-C1BA4D702BBB}" type="presParOf" srcId="{98D9C7FF-708D-487D-B977-41AE52F585DF}" destId="{B29A10D2-9001-4159-A983-D23F8B442417}" srcOrd="4" destOrd="0" presId="urn:microsoft.com/office/officeart/2005/8/layout/default"/>
    <dgm:cxn modelId="{E28FDDBE-0428-4C62-B34A-46905625E799}" type="presParOf" srcId="{98D9C7FF-708D-487D-B977-41AE52F585DF}" destId="{3A6C47A6-E67A-44A5-897A-A2FFDCA32D89}" srcOrd="5" destOrd="0" presId="urn:microsoft.com/office/officeart/2005/8/layout/default"/>
    <dgm:cxn modelId="{F5B14FBA-EFE8-4919-B265-9AA0896ACD20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Götter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Herr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neben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sollst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1108022-D7F3-4B04-B1CF-798301FAC168}" type="presOf" srcId="{2AA94621-4D08-4FBC-B46C-8E49A77034A8}" destId="{C55FBB17-D3AF-498A-A9E5-9837F61DB4BA}" srcOrd="0" destOrd="0" presId="urn:microsoft.com/office/officeart/2005/8/layout/default"/>
    <dgm:cxn modelId="{1721803C-1283-4F0B-A5E2-1F08BCBAFAEB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02931E98-FE86-414B-822E-68A3B2B761EC}" type="presOf" srcId="{05167DB0-7376-4EB9-8DFE-1EE15F629C06}" destId="{B29A10D2-9001-4159-A983-D23F8B442417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DF9582CC-4A4B-40E7-845C-DA36C7603E3B}" type="presOf" srcId="{639ABD61-8062-4B03-AD6C-D231C0562200}" destId="{5AEDA2E8-0E9E-4EB5-9EC9-9000EB74633D}" srcOrd="0" destOrd="0" presId="urn:microsoft.com/office/officeart/2005/8/layout/default"/>
    <dgm:cxn modelId="{7E411FDB-97C8-45CF-A37E-3CCDA6361BDC}" type="presOf" srcId="{52B2F2BE-9E24-4DB2-AAC9-E5AD79B4A41E}" destId="{98D9C7FF-708D-487D-B977-41AE52F585DF}" srcOrd="0" destOrd="0" presId="urn:microsoft.com/office/officeart/2005/8/layout/default"/>
    <dgm:cxn modelId="{6AE4065A-BBF6-4D81-AE77-5917E139EDB3}" type="presParOf" srcId="{98D9C7FF-708D-487D-B977-41AE52F585DF}" destId="{C55FBB17-D3AF-498A-A9E5-9837F61DB4BA}" srcOrd="0" destOrd="0" presId="urn:microsoft.com/office/officeart/2005/8/layout/default"/>
    <dgm:cxn modelId="{BDD026DA-DB62-4C51-95DA-F20680C60110}" type="presParOf" srcId="{98D9C7FF-708D-487D-B977-41AE52F585DF}" destId="{FBF0BDC8-7FB2-42BE-B5DB-9C7B7109BBE1}" srcOrd="1" destOrd="0" presId="urn:microsoft.com/office/officeart/2005/8/layout/default"/>
    <dgm:cxn modelId="{8A89F7E3-AE0E-4E4D-98B3-7195DA7158E9}" type="presParOf" srcId="{98D9C7FF-708D-487D-B977-41AE52F585DF}" destId="{271C890F-617D-4F8A-BE17-EAB6C40CCC85}" srcOrd="2" destOrd="0" presId="urn:microsoft.com/office/officeart/2005/8/layout/default"/>
    <dgm:cxn modelId="{DA21294D-657B-4683-AC57-405D206545F0}" type="presParOf" srcId="{98D9C7FF-708D-487D-B977-41AE52F585DF}" destId="{99E2E753-4C1C-4164-977C-27AF10CE303C}" srcOrd="3" destOrd="0" presId="urn:microsoft.com/office/officeart/2005/8/layout/default"/>
    <dgm:cxn modelId="{763A5C11-26BF-4CE4-BA9A-5C23B5242658}" type="presParOf" srcId="{98D9C7FF-708D-487D-B977-41AE52F585DF}" destId="{B29A10D2-9001-4159-A983-D23F8B442417}" srcOrd="4" destOrd="0" presId="urn:microsoft.com/office/officeart/2005/8/layout/default"/>
    <dgm:cxn modelId="{329A851D-4BC6-4150-A1FD-B14F87475237}" type="presParOf" srcId="{98D9C7FF-708D-487D-B977-41AE52F585DF}" destId="{3A6C47A6-E67A-44A5-897A-A2FFDCA32D89}" srcOrd="5" destOrd="0" presId="urn:microsoft.com/office/officeart/2005/8/layout/default"/>
    <dgm:cxn modelId="{C144C983-7367-4ECA-94E4-19493060A0C1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Kraft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Zeugen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Geistes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300" dirty="0" smtClean="0"/>
            <a:t>empfangen</a:t>
          </a:r>
          <a:endParaRPr lang="de-DE" sz="3200" spc="-30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DC3B181-2A39-4F4D-8EDB-B8A4FDEB8C93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9CBFFBF6-DD6C-4826-BFEA-427358C10D8E}" type="presOf" srcId="{2AA94621-4D08-4FBC-B46C-8E49A77034A8}" destId="{C55FBB17-D3AF-498A-A9E5-9837F61DB4BA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F3ED7C34-2824-48CB-AB58-7C98E9B4338B}" type="presOf" srcId="{05167DB0-7376-4EB9-8DFE-1EE15F629C06}" destId="{B29A10D2-9001-4159-A983-D23F8B442417}" srcOrd="0" destOrd="0" presId="urn:microsoft.com/office/officeart/2005/8/layout/default"/>
    <dgm:cxn modelId="{F06DBD6B-3402-46E7-B49A-EFCB3F9C86C3}" type="presOf" srcId="{52B2F2BE-9E24-4DB2-AAC9-E5AD79B4A41E}" destId="{98D9C7FF-708D-487D-B977-41AE52F585DF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E3B7C3C2-0EC4-4E68-8BF6-B1F65CEBB865}" type="presOf" srcId="{639ABD61-8062-4B03-AD6C-D231C0562200}" destId="{5AEDA2E8-0E9E-4EB5-9EC9-9000EB74633D}" srcOrd="0" destOrd="0" presId="urn:microsoft.com/office/officeart/2005/8/layout/default"/>
    <dgm:cxn modelId="{C363BC56-D382-4186-B2A4-1F395739C358}" type="presParOf" srcId="{98D9C7FF-708D-487D-B977-41AE52F585DF}" destId="{C55FBB17-D3AF-498A-A9E5-9837F61DB4BA}" srcOrd="0" destOrd="0" presId="urn:microsoft.com/office/officeart/2005/8/layout/default"/>
    <dgm:cxn modelId="{B0F18C56-8E25-4A84-A9CD-E628EFEA2FBF}" type="presParOf" srcId="{98D9C7FF-708D-487D-B977-41AE52F585DF}" destId="{FBF0BDC8-7FB2-42BE-B5DB-9C7B7109BBE1}" srcOrd="1" destOrd="0" presId="urn:microsoft.com/office/officeart/2005/8/layout/default"/>
    <dgm:cxn modelId="{ABDEA4CA-29F7-46F7-95FB-BFECD0ED12CF}" type="presParOf" srcId="{98D9C7FF-708D-487D-B977-41AE52F585DF}" destId="{271C890F-617D-4F8A-BE17-EAB6C40CCC85}" srcOrd="2" destOrd="0" presId="urn:microsoft.com/office/officeart/2005/8/layout/default"/>
    <dgm:cxn modelId="{824EDAC2-4C36-48DC-82B9-FBEEA7B09B8E}" type="presParOf" srcId="{98D9C7FF-708D-487D-B977-41AE52F585DF}" destId="{99E2E753-4C1C-4164-977C-27AF10CE303C}" srcOrd="3" destOrd="0" presId="urn:microsoft.com/office/officeart/2005/8/layout/default"/>
    <dgm:cxn modelId="{87B3CEDA-524D-4EE7-9013-9061F6B44609}" type="presParOf" srcId="{98D9C7FF-708D-487D-B977-41AE52F585DF}" destId="{B29A10D2-9001-4159-A983-D23F8B442417}" srcOrd="4" destOrd="0" presId="urn:microsoft.com/office/officeart/2005/8/layout/default"/>
    <dgm:cxn modelId="{AF584878-CC98-4F4B-AA25-ECCA9E9439B0}" type="presParOf" srcId="{98D9C7FF-708D-487D-B977-41AE52F585DF}" destId="{3A6C47A6-E67A-44A5-897A-A2FFDCA32D89}" srcOrd="5" destOrd="0" presId="urn:microsoft.com/office/officeart/2005/8/layout/default"/>
    <dgm:cxn modelId="{C73E9C5A-9E7A-470E-9314-8404134CDF59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Leben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Wahrheit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Vater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kommt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F68A404A-558B-4BF2-B025-8502A1730015}" type="presOf" srcId="{05167DB0-7376-4EB9-8DFE-1EE15F629C06}" destId="{B29A10D2-9001-4159-A983-D23F8B442417}" srcOrd="0" destOrd="0" presId="urn:microsoft.com/office/officeart/2005/8/layout/default"/>
    <dgm:cxn modelId="{3AE3A740-1EAD-4E5A-898C-85FF098E6E43}" type="presOf" srcId="{639ABD61-8062-4B03-AD6C-D231C0562200}" destId="{5AEDA2E8-0E9E-4EB5-9EC9-9000EB74633D}" srcOrd="0" destOrd="0" presId="urn:microsoft.com/office/officeart/2005/8/layout/default"/>
    <dgm:cxn modelId="{60B6AC1B-70A1-4B47-A002-4CDD8F5D9707}" type="presOf" srcId="{2AA94621-4D08-4FBC-B46C-8E49A77034A8}" destId="{C55FBB17-D3AF-498A-A9E5-9837F61DB4BA}" srcOrd="0" destOrd="0" presId="urn:microsoft.com/office/officeart/2005/8/layout/default"/>
    <dgm:cxn modelId="{E3EF37AB-C0D5-43BF-B0E6-DB268DFBCC66}" type="presOf" srcId="{919A3190-DBCC-46B1-A9C7-7DA328CDAE9C}" destId="{271C890F-617D-4F8A-BE17-EAB6C40CCC85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4EC67429-42EB-471E-9555-730B314E9380}" type="presOf" srcId="{52B2F2BE-9E24-4DB2-AAC9-E5AD79B4A41E}" destId="{98D9C7FF-708D-487D-B977-41AE52F585DF}" srcOrd="0" destOrd="0" presId="urn:microsoft.com/office/officeart/2005/8/layout/default"/>
    <dgm:cxn modelId="{A2A18F44-78FE-4BD0-84AB-31C956EA7601}" type="presParOf" srcId="{98D9C7FF-708D-487D-B977-41AE52F585DF}" destId="{C55FBB17-D3AF-498A-A9E5-9837F61DB4BA}" srcOrd="0" destOrd="0" presId="urn:microsoft.com/office/officeart/2005/8/layout/default"/>
    <dgm:cxn modelId="{7D7BDB5B-63BD-478B-862E-75B7AA97C0A7}" type="presParOf" srcId="{98D9C7FF-708D-487D-B977-41AE52F585DF}" destId="{FBF0BDC8-7FB2-42BE-B5DB-9C7B7109BBE1}" srcOrd="1" destOrd="0" presId="urn:microsoft.com/office/officeart/2005/8/layout/default"/>
    <dgm:cxn modelId="{D101DD55-F59C-4951-9B88-6E37D2BEC3E9}" type="presParOf" srcId="{98D9C7FF-708D-487D-B977-41AE52F585DF}" destId="{271C890F-617D-4F8A-BE17-EAB6C40CCC85}" srcOrd="2" destOrd="0" presId="urn:microsoft.com/office/officeart/2005/8/layout/default"/>
    <dgm:cxn modelId="{10928D5A-FEE4-4D4E-BEAA-A407BC5A9DEB}" type="presParOf" srcId="{98D9C7FF-708D-487D-B977-41AE52F585DF}" destId="{99E2E753-4C1C-4164-977C-27AF10CE303C}" srcOrd="3" destOrd="0" presId="urn:microsoft.com/office/officeart/2005/8/layout/default"/>
    <dgm:cxn modelId="{A8392794-CA50-4AE8-8DD6-C2EBAD44A6BD}" type="presParOf" srcId="{98D9C7FF-708D-487D-B977-41AE52F585DF}" destId="{B29A10D2-9001-4159-A983-D23F8B442417}" srcOrd="4" destOrd="0" presId="urn:microsoft.com/office/officeart/2005/8/layout/default"/>
    <dgm:cxn modelId="{E7E9DDF2-6898-44BB-AC9D-EE1781B40CF6}" type="presParOf" srcId="{98D9C7FF-708D-487D-B977-41AE52F585DF}" destId="{3A6C47A6-E67A-44A5-897A-A2FFDCA32D89}" srcOrd="5" destOrd="0" presId="urn:microsoft.com/office/officeart/2005/8/layout/default"/>
    <dgm:cxn modelId="{10D6533B-D610-4F0F-84C4-381B00D73CEF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Christus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Grund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legen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gelegt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E0E9D1E-73C2-412B-8449-8452EDB9AEF4}" type="presOf" srcId="{639ABD61-8062-4B03-AD6C-D231C0562200}" destId="{5AEDA2E8-0E9E-4EB5-9EC9-9000EB74633D}" srcOrd="0" destOrd="0" presId="urn:microsoft.com/office/officeart/2005/8/layout/default"/>
    <dgm:cxn modelId="{348C8BA6-D3EE-4199-A989-A94A6E044CEE}" type="presOf" srcId="{2AA94621-4D08-4FBC-B46C-8E49A77034A8}" destId="{C55FBB17-D3AF-498A-A9E5-9837F61DB4BA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0F7E9B7D-DC16-4E8A-8EFA-3289BD203600}" type="presOf" srcId="{52B2F2BE-9E24-4DB2-AAC9-E5AD79B4A41E}" destId="{98D9C7FF-708D-487D-B977-41AE52F585DF}" srcOrd="0" destOrd="0" presId="urn:microsoft.com/office/officeart/2005/8/layout/default"/>
    <dgm:cxn modelId="{08B652D8-F18C-4BB7-AE37-A488BBBA1ED6}" type="presOf" srcId="{919A3190-DBCC-46B1-A9C7-7DA328CDAE9C}" destId="{271C890F-617D-4F8A-BE17-EAB6C40CCC85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E940BC4-FE00-4298-8837-A9047EECE139}" type="presOf" srcId="{05167DB0-7376-4EB9-8DFE-1EE15F629C06}" destId="{B29A10D2-9001-4159-A983-D23F8B442417}" srcOrd="0" destOrd="0" presId="urn:microsoft.com/office/officeart/2005/8/layout/default"/>
    <dgm:cxn modelId="{4A2E7086-7E70-4204-A7EF-A9A25AD1115E}" type="presParOf" srcId="{98D9C7FF-708D-487D-B977-41AE52F585DF}" destId="{C55FBB17-D3AF-498A-A9E5-9837F61DB4BA}" srcOrd="0" destOrd="0" presId="urn:microsoft.com/office/officeart/2005/8/layout/default"/>
    <dgm:cxn modelId="{6B69C655-F735-4902-AB5F-BAAC77BB3BAC}" type="presParOf" srcId="{98D9C7FF-708D-487D-B977-41AE52F585DF}" destId="{FBF0BDC8-7FB2-42BE-B5DB-9C7B7109BBE1}" srcOrd="1" destOrd="0" presId="urn:microsoft.com/office/officeart/2005/8/layout/default"/>
    <dgm:cxn modelId="{E95CF637-76DB-4D5C-8F04-187198F5E083}" type="presParOf" srcId="{98D9C7FF-708D-487D-B977-41AE52F585DF}" destId="{271C890F-617D-4F8A-BE17-EAB6C40CCC85}" srcOrd="2" destOrd="0" presId="urn:microsoft.com/office/officeart/2005/8/layout/default"/>
    <dgm:cxn modelId="{1E3B8012-6539-40AA-8135-6C20D4C62FA3}" type="presParOf" srcId="{98D9C7FF-708D-487D-B977-41AE52F585DF}" destId="{99E2E753-4C1C-4164-977C-27AF10CE303C}" srcOrd="3" destOrd="0" presId="urn:microsoft.com/office/officeart/2005/8/layout/default"/>
    <dgm:cxn modelId="{3EC8CB62-563F-43B8-92D0-2CD9E78B24EF}" type="presParOf" srcId="{98D9C7FF-708D-487D-B977-41AE52F585DF}" destId="{B29A10D2-9001-4159-A983-D23F8B442417}" srcOrd="4" destOrd="0" presId="urn:microsoft.com/office/officeart/2005/8/layout/default"/>
    <dgm:cxn modelId="{CB106C33-D4C0-4C51-A1EE-C387F1873C92}" type="presParOf" srcId="{98D9C7FF-708D-487D-B977-41AE52F585DF}" destId="{3A6C47A6-E67A-44A5-897A-A2FFDCA32D89}" srcOrd="5" destOrd="0" presId="urn:microsoft.com/office/officeart/2005/8/layout/default"/>
    <dgm:cxn modelId="{609F1A3D-EBC5-4195-BF6C-F7363DEA6C5F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Wahrheit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frei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werdet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erkennen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C3174FA-D2AC-4870-A008-0647DB6241D1}" type="presOf" srcId="{05167DB0-7376-4EB9-8DFE-1EE15F629C06}" destId="{B29A10D2-9001-4159-A983-D23F8B442417}" srcOrd="0" destOrd="0" presId="urn:microsoft.com/office/officeart/2005/8/layout/default"/>
    <dgm:cxn modelId="{365C25B5-7C4A-464C-B9A0-F31C0EB2C047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6FE261A5-6352-477F-A83D-76AE99E398A1}" type="presOf" srcId="{52B2F2BE-9E24-4DB2-AAC9-E5AD79B4A41E}" destId="{98D9C7FF-708D-487D-B977-41AE52F585DF}" srcOrd="0" destOrd="0" presId="urn:microsoft.com/office/officeart/2005/8/layout/default"/>
    <dgm:cxn modelId="{DF8F0A24-4F2C-437E-9D5D-E725FE72734A}" type="presOf" srcId="{2AA94621-4D08-4FBC-B46C-8E49A77034A8}" destId="{C55FBB17-D3AF-498A-A9E5-9837F61DB4BA}" srcOrd="0" destOrd="0" presId="urn:microsoft.com/office/officeart/2005/8/layout/default"/>
    <dgm:cxn modelId="{AB9C2B7A-9B55-4AE8-8FD6-36A6CA2B90FF}" type="presOf" srcId="{639ABD61-8062-4B03-AD6C-D231C0562200}" destId="{5AEDA2E8-0E9E-4EB5-9EC9-9000EB74633D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7DD7AB67-D533-4536-8C2F-FFE25445351B}" type="presParOf" srcId="{98D9C7FF-708D-487D-B977-41AE52F585DF}" destId="{C55FBB17-D3AF-498A-A9E5-9837F61DB4BA}" srcOrd="0" destOrd="0" presId="urn:microsoft.com/office/officeart/2005/8/layout/default"/>
    <dgm:cxn modelId="{A4209598-E413-4D0F-B072-5F909EDFD59B}" type="presParOf" srcId="{98D9C7FF-708D-487D-B977-41AE52F585DF}" destId="{FBF0BDC8-7FB2-42BE-B5DB-9C7B7109BBE1}" srcOrd="1" destOrd="0" presId="urn:microsoft.com/office/officeart/2005/8/layout/default"/>
    <dgm:cxn modelId="{5D451F22-607C-45EA-B0B2-123ECC474E12}" type="presParOf" srcId="{98D9C7FF-708D-487D-B977-41AE52F585DF}" destId="{271C890F-617D-4F8A-BE17-EAB6C40CCC85}" srcOrd="2" destOrd="0" presId="urn:microsoft.com/office/officeart/2005/8/layout/default"/>
    <dgm:cxn modelId="{67CD9A21-B1C3-4944-877E-A3023FDE0A87}" type="presParOf" srcId="{98D9C7FF-708D-487D-B977-41AE52F585DF}" destId="{99E2E753-4C1C-4164-977C-27AF10CE303C}" srcOrd="3" destOrd="0" presId="urn:microsoft.com/office/officeart/2005/8/layout/default"/>
    <dgm:cxn modelId="{6D014DF5-D256-4F76-BCDD-DBC020991E9B}" type="presParOf" srcId="{98D9C7FF-708D-487D-B977-41AE52F585DF}" destId="{B29A10D2-9001-4159-A983-D23F8B442417}" srcOrd="4" destOrd="0" presId="urn:microsoft.com/office/officeart/2005/8/layout/default"/>
    <dgm:cxn modelId="{5D7DEBFE-DACA-4E4B-B025-3A1FCFBD65E9}" type="presParOf" srcId="{98D9C7FF-708D-487D-B977-41AE52F585DF}" destId="{3A6C47A6-E67A-44A5-897A-A2FFDCA32D89}" srcOrd="5" destOrd="0" presId="urn:microsoft.com/office/officeart/2005/8/layout/default"/>
    <dgm:cxn modelId="{1115ECD3-5056-4E2D-AC06-DFF08FAEFFCE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heute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gestern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Jesus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Ewigkeit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E395D5D-AA4A-43F0-83DD-454BDFEB5115}" type="presOf" srcId="{05167DB0-7376-4EB9-8DFE-1EE15F629C06}" destId="{B29A10D2-9001-4159-A983-D23F8B442417}" srcOrd="0" destOrd="0" presId="urn:microsoft.com/office/officeart/2005/8/layout/default"/>
    <dgm:cxn modelId="{DA3209AC-458A-4BFF-9364-43B85EB5532A}" type="presOf" srcId="{2AA94621-4D08-4FBC-B46C-8E49A77034A8}" destId="{C55FBB17-D3AF-498A-A9E5-9837F61DB4BA}" srcOrd="0" destOrd="0" presId="urn:microsoft.com/office/officeart/2005/8/layout/default"/>
    <dgm:cxn modelId="{08899443-F10E-4D51-851E-66108A3815CA}" type="presOf" srcId="{639ABD61-8062-4B03-AD6C-D231C0562200}" destId="{5AEDA2E8-0E9E-4EB5-9EC9-9000EB74633D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7EE8A75A-4BF5-4136-BF8A-D02FE18299EE}" type="presOf" srcId="{52B2F2BE-9E24-4DB2-AAC9-E5AD79B4A41E}" destId="{98D9C7FF-708D-487D-B977-41AE52F585DF}" srcOrd="0" destOrd="0" presId="urn:microsoft.com/office/officeart/2005/8/layout/default"/>
    <dgm:cxn modelId="{3B617323-F7A5-4027-AF63-13E16B0AE41B}" type="presOf" srcId="{919A3190-DBCC-46B1-A9C7-7DA328CDAE9C}" destId="{271C890F-617D-4F8A-BE17-EAB6C40CCC85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5AAFA7B5-62DB-4620-9DCC-34090E85509F}" type="presParOf" srcId="{98D9C7FF-708D-487D-B977-41AE52F585DF}" destId="{C55FBB17-D3AF-498A-A9E5-9837F61DB4BA}" srcOrd="0" destOrd="0" presId="urn:microsoft.com/office/officeart/2005/8/layout/default"/>
    <dgm:cxn modelId="{BE06CE3A-527C-4D48-9260-EEC96D71C21B}" type="presParOf" srcId="{98D9C7FF-708D-487D-B977-41AE52F585DF}" destId="{FBF0BDC8-7FB2-42BE-B5DB-9C7B7109BBE1}" srcOrd="1" destOrd="0" presId="urn:microsoft.com/office/officeart/2005/8/layout/default"/>
    <dgm:cxn modelId="{C107647A-4288-470B-A47A-A8BA937050F8}" type="presParOf" srcId="{98D9C7FF-708D-487D-B977-41AE52F585DF}" destId="{271C890F-617D-4F8A-BE17-EAB6C40CCC85}" srcOrd="2" destOrd="0" presId="urn:microsoft.com/office/officeart/2005/8/layout/default"/>
    <dgm:cxn modelId="{9418D821-D928-45BC-97D7-5D635D0136D3}" type="presParOf" srcId="{98D9C7FF-708D-487D-B977-41AE52F585DF}" destId="{99E2E753-4C1C-4164-977C-27AF10CE303C}" srcOrd="3" destOrd="0" presId="urn:microsoft.com/office/officeart/2005/8/layout/default"/>
    <dgm:cxn modelId="{B41225AA-AAA0-4409-AABA-DA9DFD4A1932}" type="presParOf" srcId="{98D9C7FF-708D-487D-B977-41AE52F585DF}" destId="{B29A10D2-9001-4159-A983-D23F8B442417}" srcOrd="4" destOrd="0" presId="urn:microsoft.com/office/officeart/2005/8/layout/default"/>
    <dgm:cxn modelId="{9A23B86A-0013-4A72-BA6C-1B221084E481}" type="presParOf" srcId="{98D9C7FF-708D-487D-B977-41AE52F585DF}" destId="{3A6C47A6-E67A-44A5-897A-A2FFDCA32D89}" srcOrd="5" destOrd="0" presId="urn:microsoft.com/office/officeart/2005/8/layout/default"/>
    <dgm:cxn modelId="{E419C3F5-DAF9-40E8-9C49-51B246F89B5E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Lebendige</a:t>
          </a:r>
          <a:endParaRPr lang="de-DE" sz="3200" spc="-15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Fürchte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Letzte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Erste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0029655-EF3A-45C8-B49C-DC6514DB9BE0}" type="presOf" srcId="{2AA94621-4D08-4FBC-B46C-8E49A77034A8}" destId="{C55FBB17-D3AF-498A-A9E5-9837F61DB4BA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FF3AD8D0-434F-4FFC-B438-C3B59FCC8015}" type="presOf" srcId="{52B2F2BE-9E24-4DB2-AAC9-E5AD79B4A41E}" destId="{98D9C7FF-708D-487D-B977-41AE52F585DF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9819B193-D580-45C3-BCF9-6D4855ADE1DE}" type="presOf" srcId="{05167DB0-7376-4EB9-8DFE-1EE15F629C06}" destId="{B29A10D2-9001-4159-A983-D23F8B442417}" srcOrd="0" destOrd="0" presId="urn:microsoft.com/office/officeart/2005/8/layout/default"/>
    <dgm:cxn modelId="{AEA3E69B-8DFA-4F6E-8C18-92D59CA736AB}" type="presOf" srcId="{919A3190-DBCC-46B1-A9C7-7DA328CDAE9C}" destId="{271C890F-617D-4F8A-BE17-EAB6C40CCC85}" srcOrd="0" destOrd="0" presId="urn:microsoft.com/office/officeart/2005/8/layout/default"/>
    <dgm:cxn modelId="{9F9BF88D-2147-442D-BA80-C3F1FD9EF488}" type="presOf" srcId="{639ABD61-8062-4B03-AD6C-D231C0562200}" destId="{5AEDA2E8-0E9E-4EB5-9EC9-9000EB74633D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752C61C3-0527-4B2C-82F7-49A5244566FE}" type="presParOf" srcId="{98D9C7FF-708D-487D-B977-41AE52F585DF}" destId="{C55FBB17-D3AF-498A-A9E5-9837F61DB4BA}" srcOrd="0" destOrd="0" presId="urn:microsoft.com/office/officeart/2005/8/layout/default"/>
    <dgm:cxn modelId="{C411EE84-F5CA-4CDA-8533-FC9A94AD655B}" type="presParOf" srcId="{98D9C7FF-708D-487D-B977-41AE52F585DF}" destId="{FBF0BDC8-7FB2-42BE-B5DB-9C7B7109BBE1}" srcOrd="1" destOrd="0" presId="urn:microsoft.com/office/officeart/2005/8/layout/default"/>
    <dgm:cxn modelId="{646115B3-DFB7-4EB7-B24E-D222D2770B3D}" type="presParOf" srcId="{98D9C7FF-708D-487D-B977-41AE52F585DF}" destId="{271C890F-617D-4F8A-BE17-EAB6C40CCC85}" srcOrd="2" destOrd="0" presId="urn:microsoft.com/office/officeart/2005/8/layout/default"/>
    <dgm:cxn modelId="{D52001EE-17F3-44BC-B465-E8868412E2EC}" type="presParOf" srcId="{98D9C7FF-708D-487D-B977-41AE52F585DF}" destId="{99E2E753-4C1C-4164-977C-27AF10CE303C}" srcOrd="3" destOrd="0" presId="urn:microsoft.com/office/officeart/2005/8/layout/default"/>
    <dgm:cxn modelId="{47DD6B5F-9778-4D39-85B0-BA9C71FE9A1F}" type="presParOf" srcId="{98D9C7FF-708D-487D-B977-41AE52F585DF}" destId="{B29A10D2-9001-4159-A983-D23F8B442417}" srcOrd="4" destOrd="0" presId="urn:microsoft.com/office/officeart/2005/8/layout/default"/>
    <dgm:cxn modelId="{F0FC34BC-492F-4CFE-A905-44A37CA39D58}" type="presParOf" srcId="{98D9C7FF-708D-487D-B977-41AE52F585DF}" destId="{3A6C47A6-E67A-44A5-897A-A2FFDCA32D89}" srcOrd="5" destOrd="0" presId="urn:microsoft.com/office/officeart/2005/8/layout/default"/>
    <dgm:cxn modelId="{32BE4106-CAD3-45F5-842E-6C672816CDE8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glauben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dirty="0" smtClean="0"/>
            <a:t>Menschen-</a:t>
          </a:r>
          <a:r>
            <a:rPr lang="de-DE" sz="3200" spc="-150" dirty="0" err="1" smtClean="0"/>
            <a:t>sohn</a:t>
          </a:r>
          <a:endParaRPr lang="de-DE" sz="3200" spc="-15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Leben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erhöht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B584824-FA47-47C2-93EF-E80961F15735}" type="presOf" srcId="{2AA94621-4D08-4FBC-B46C-8E49A77034A8}" destId="{C55FBB17-D3AF-498A-A9E5-9837F61DB4BA}" srcOrd="0" destOrd="0" presId="urn:microsoft.com/office/officeart/2005/8/layout/default"/>
    <dgm:cxn modelId="{2D3EA622-EB3A-45DE-968C-26DA09C39105}" type="presOf" srcId="{52B2F2BE-9E24-4DB2-AAC9-E5AD79B4A41E}" destId="{98D9C7FF-708D-487D-B977-41AE52F585DF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DD5AE335-A714-491A-B3B6-4655825B0A83}" type="presOf" srcId="{05167DB0-7376-4EB9-8DFE-1EE15F629C06}" destId="{B29A10D2-9001-4159-A983-D23F8B442417}" srcOrd="0" destOrd="0" presId="urn:microsoft.com/office/officeart/2005/8/layout/default"/>
    <dgm:cxn modelId="{830D3BD0-BDA0-4D70-8100-14531E3B645A}" type="presOf" srcId="{919A3190-DBCC-46B1-A9C7-7DA328CDAE9C}" destId="{271C890F-617D-4F8A-BE17-EAB6C40CCC85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448D88A5-31D0-48EC-A60C-038828288BA9}" type="presOf" srcId="{639ABD61-8062-4B03-AD6C-D231C0562200}" destId="{5AEDA2E8-0E9E-4EB5-9EC9-9000EB74633D}" srcOrd="0" destOrd="0" presId="urn:microsoft.com/office/officeart/2005/8/layout/default"/>
    <dgm:cxn modelId="{90097605-23C6-484C-AF0C-07B88A434EFE}" type="presParOf" srcId="{98D9C7FF-708D-487D-B977-41AE52F585DF}" destId="{C55FBB17-D3AF-498A-A9E5-9837F61DB4BA}" srcOrd="0" destOrd="0" presId="urn:microsoft.com/office/officeart/2005/8/layout/default"/>
    <dgm:cxn modelId="{8CD7D5F9-CFDA-4C7A-A59A-23031F152D55}" type="presParOf" srcId="{98D9C7FF-708D-487D-B977-41AE52F585DF}" destId="{FBF0BDC8-7FB2-42BE-B5DB-9C7B7109BBE1}" srcOrd="1" destOrd="0" presId="urn:microsoft.com/office/officeart/2005/8/layout/default"/>
    <dgm:cxn modelId="{828AB6F2-6156-453D-A726-49C1D454CA8B}" type="presParOf" srcId="{98D9C7FF-708D-487D-B977-41AE52F585DF}" destId="{271C890F-617D-4F8A-BE17-EAB6C40CCC85}" srcOrd="2" destOrd="0" presId="urn:microsoft.com/office/officeart/2005/8/layout/default"/>
    <dgm:cxn modelId="{88BADEBE-7A6F-4B6A-ACCE-50B9D1502056}" type="presParOf" srcId="{98D9C7FF-708D-487D-B977-41AE52F585DF}" destId="{99E2E753-4C1C-4164-977C-27AF10CE303C}" srcOrd="3" destOrd="0" presId="urn:microsoft.com/office/officeart/2005/8/layout/default"/>
    <dgm:cxn modelId="{F6E44E87-73FB-4BC3-8676-AD94470B87D6}" type="presParOf" srcId="{98D9C7FF-708D-487D-B977-41AE52F585DF}" destId="{B29A10D2-9001-4159-A983-D23F8B442417}" srcOrd="4" destOrd="0" presId="urn:microsoft.com/office/officeart/2005/8/layout/default"/>
    <dgm:cxn modelId="{597796F0-93E9-4769-9C84-B98873EBB78A}" type="presParOf" srcId="{98D9C7FF-708D-487D-B977-41AE52F585DF}" destId="{3A6C47A6-E67A-44A5-897A-A2FFDCA32D89}" srcOrd="5" destOrd="0" presId="urn:microsoft.com/office/officeart/2005/8/layout/default"/>
    <dgm:cxn modelId="{78E51A77-01EA-437C-BE1A-E3FA733430D5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vergehen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Himmel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Erde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/>
          <a:r>
            <a:rPr lang="de-DE" sz="3200" dirty="0" smtClean="0"/>
            <a:t>Worte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26B02955-8A8C-4D35-8157-1B31E9513BF0}" type="presOf" srcId="{639ABD61-8062-4B03-AD6C-D231C0562200}" destId="{5AEDA2E8-0E9E-4EB5-9EC9-9000EB74633D}" srcOrd="0" destOrd="0" presId="urn:microsoft.com/office/officeart/2005/8/layout/default"/>
    <dgm:cxn modelId="{C19ACE71-0ACD-4288-A9B5-DCB0F2D0F1C2}" type="presOf" srcId="{52B2F2BE-9E24-4DB2-AAC9-E5AD79B4A41E}" destId="{98D9C7FF-708D-487D-B977-41AE52F585DF}" srcOrd="0" destOrd="0" presId="urn:microsoft.com/office/officeart/2005/8/layout/default"/>
    <dgm:cxn modelId="{FD2A9BCF-E22F-4125-BF2A-EDBBC6110498}" type="presOf" srcId="{5AAA666B-9E48-4247-AF30-A47086A34E14}" destId="{64008F22-A1DE-4392-80FA-A05EE6105E8E}" srcOrd="0" destOrd="0" presId="urn:microsoft.com/office/officeart/2005/8/layout/default"/>
    <dgm:cxn modelId="{C4A8F2BF-2A88-4F72-9EE4-E7C41A5E1853}" type="presOf" srcId="{2AA94621-4D08-4FBC-B46C-8E49A77034A8}" destId="{C55FBB17-D3AF-498A-A9E5-9837F61DB4BA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352C6B7F-05D4-427C-BBF2-0294BDD49D4F}" type="presOf" srcId="{919A3190-DBCC-46B1-A9C7-7DA328CDAE9C}" destId="{271C890F-617D-4F8A-BE17-EAB6C40CCC85}" srcOrd="0" destOrd="0" presId="urn:microsoft.com/office/officeart/2005/8/layout/default"/>
    <dgm:cxn modelId="{94B8DE8F-0B66-49B4-A22A-8D90142E7F19}" type="presParOf" srcId="{98D9C7FF-708D-487D-B977-41AE52F585DF}" destId="{C55FBB17-D3AF-498A-A9E5-9837F61DB4BA}" srcOrd="0" destOrd="0" presId="urn:microsoft.com/office/officeart/2005/8/layout/default"/>
    <dgm:cxn modelId="{DC0F5DD8-D025-45A6-B2BE-48EB525844FE}" type="presParOf" srcId="{98D9C7FF-708D-487D-B977-41AE52F585DF}" destId="{FBF0BDC8-7FB2-42BE-B5DB-9C7B7109BBE1}" srcOrd="1" destOrd="0" presId="urn:microsoft.com/office/officeart/2005/8/layout/default"/>
    <dgm:cxn modelId="{21F8D0BF-817F-46CD-ADE3-3143E1693432}" type="presParOf" srcId="{98D9C7FF-708D-487D-B977-41AE52F585DF}" destId="{271C890F-617D-4F8A-BE17-EAB6C40CCC85}" srcOrd="2" destOrd="0" presId="urn:microsoft.com/office/officeart/2005/8/layout/default"/>
    <dgm:cxn modelId="{4E05CA99-EAFB-47EF-9806-BEEAF58093D9}" type="presParOf" srcId="{98D9C7FF-708D-487D-B977-41AE52F585DF}" destId="{99E2E753-4C1C-4164-977C-27AF10CE303C}" srcOrd="3" destOrd="0" presId="urn:microsoft.com/office/officeart/2005/8/layout/default"/>
    <dgm:cxn modelId="{1B269831-880D-4AA6-AF9C-B18711A62C7E}" type="presParOf" srcId="{98D9C7FF-708D-487D-B977-41AE52F585DF}" destId="{64008F22-A1DE-4392-80FA-A05EE6105E8E}" srcOrd="4" destOrd="0" presId="urn:microsoft.com/office/officeart/2005/8/layout/default"/>
    <dgm:cxn modelId="{92D0014F-E336-4684-BE3A-7289863718F0}" type="presParOf" srcId="{98D9C7FF-708D-487D-B977-41AE52F585DF}" destId="{AA50A021-EE86-41BF-AE37-A3FA349ABA93}" srcOrd="5" destOrd="0" presId="urn:microsoft.com/office/officeart/2005/8/layout/default"/>
    <dgm:cxn modelId="{CE4E19CC-9EB7-41DD-A916-6B34F792711E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Brüdern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getan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ihr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05167DB0-7376-4EB9-8DFE-1EE15F629C06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0" dirty="0" smtClean="0"/>
            <a:t>mir</a:t>
          </a:r>
          <a:endParaRPr lang="de-DE" sz="3200" spc="0" dirty="0"/>
        </a:p>
      </dgm:t>
    </dgm:pt>
    <dgm:pt modelId="{804A92E1-793F-4140-B642-D73B8CFAE09F}" type="parTrans" cxnId="{E78FE838-5547-4860-ACE3-C9ABA33383B3}">
      <dgm:prSet/>
      <dgm:spPr/>
      <dgm:t>
        <a:bodyPr/>
        <a:lstStyle/>
        <a:p>
          <a:endParaRPr lang="de-DE"/>
        </a:p>
      </dgm:t>
    </dgm:pt>
    <dgm:pt modelId="{4F836D4E-9375-44C1-B351-6647041F4BCD}" type="sibTrans" cxnId="{E78FE838-5547-4860-ACE3-C9ABA33383B3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B29A10D2-9001-4159-A983-D23F8B442417}" type="pres">
      <dgm:prSet presAssocID="{05167DB0-7376-4EB9-8DFE-1EE15F629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6C47A6-E67A-44A5-897A-A2FFDCA32D89}" type="pres">
      <dgm:prSet presAssocID="{4F836D4E-9375-44C1-B351-6647041F4BCD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C30348-766C-4E88-BDD2-5672861AAFC0}" type="presOf" srcId="{05167DB0-7376-4EB9-8DFE-1EE15F629C06}" destId="{B29A10D2-9001-4159-A983-D23F8B442417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2A8732F6-7EB0-4647-918D-ED44F969E928}" type="presOf" srcId="{52B2F2BE-9E24-4DB2-AAC9-E5AD79B4A41E}" destId="{98D9C7FF-708D-487D-B977-41AE52F585DF}" srcOrd="0" destOrd="0" presId="urn:microsoft.com/office/officeart/2005/8/layout/default"/>
    <dgm:cxn modelId="{902FD045-F5CF-4A7A-B887-E89A14711D18}" type="presOf" srcId="{2AA94621-4D08-4FBC-B46C-8E49A77034A8}" destId="{C55FBB17-D3AF-498A-A9E5-9837F61DB4BA}" srcOrd="0" destOrd="0" presId="urn:microsoft.com/office/officeart/2005/8/layout/default"/>
    <dgm:cxn modelId="{A61E54FE-0547-46AD-BDC9-8CD957B23153}" type="presOf" srcId="{919A3190-DBCC-46B1-A9C7-7DA328CDAE9C}" destId="{271C890F-617D-4F8A-BE17-EAB6C40CCC85}" srcOrd="0" destOrd="0" presId="urn:microsoft.com/office/officeart/2005/8/layout/default"/>
    <dgm:cxn modelId="{53046031-2152-4ACA-B987-0EBF5E3DF469}" type="presOf" srcId="{639ABD61-8062-4B03-AD6C-D231C0562200}" destId="{5AEDA2E8-0E9E-4EB5-9EC9-9000EB74633D}" srcOrd="0" destOrd="0" presId="urn:microsoft.com/office/officeart/2005/8/layout/default"/>
    <dgm:cxn modelId="{E78FE838-5547-4860-ACE3-C9ABA33383B3}" srcId="{52B2F2BE-9E24-4DB2-AAC9-E5AD79B4A41E}" destId="{05167DB0-7376-4EB9-8DFE-1EE15F629C06}" srcOrd="2" destOrd="0" parTransId="{804A92E1-793F-4140-B642-D73B8CFAE09F}" sibTransId="{4F836D4E-9375-44C1-B351-6647041F4BCD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9F3E62BE-71DD-4789-B318-49B8CE1D12A1}" type="presParOf" srcId="{98D9C7FF-708D-487D-B977-41AE52F585DF}" destId="{C55FBB17-D3AF-498A-A9E5-9837F61DB4BA}" srcOrd="0" destOrd="0" presId="urn:microsoft.com/office/officeart/2005/8/layout/default"/>
    <dgm:cxn modelId="{5C1B7A74-81FB-4ED5-9F62-416F17FE6172}" type="presParOf" srcId="{98D9C7FF-708D-487D-B977-41AE52F585DF}" destId="{FBF0BDC8-7FB2-42BE-B5DB-9C7B7109BBE1}" srcOrd="1" destOrd="0" presId="urn:microsoft.com/office/officeart/2005/8/layout/default"/>
    <dgm:cxn modelId="{54E0D1BC-4E6D-47A4-A3D8-B4CD2732EAA9}" type="presParOf" srcId="{98D9C7FF-708D-487D-B977-41AE52F585DF}" destId="{271C890F-617D-4F8A-BE17-EAB6C40CCC85}" srcOrd="2" destOrd="0" presId="urn:microsoft.com/office/officeart/2005/8/layout/default"/>
    <dgm:cxn modelId="{1B27CFFB-F5F2-414C-8C14-3984019FB2C3}" type="presParOf" srcId="{98D9C7FF-708D-487D-B977-41AE52F585DF}" destId="{99E2E753-4C1C-4164-977C-27AF10CE303C}" srcOrd="3" destOrd="0" presId="urn:microsoft.com/office/officeart/2005/8/layout/default"/>
    <dgm:cxn modelId="{9FBFCA00-5A13-4A14-905C-90B8A8168752}" type="presParOf" srcId="{98D9C7FF-708D-487D-B977-41AE52F585DF}" destId="{B29A10D2-9001-4159-A983-D23F8B442417}" srcOrd="4" destOrd="0" presId="urn:microsoft.com/office/officeart/2005/8/layout/default"/>
    <dgm:cxn modelId="{165449F2-3907-43EB-9463-83A94B12BFC5}" type="presParOf" srcId="{98D9C7FF-708D-487D-B977-41AE52F585DF}" destId="{3A6C47A6-E67A-44A5-897A-A2FFDCA32D89}" srcOrd="5" destOrd="0" presId="urn:microsoft.com/office/officeart/2005/8/layout/default"/>
    <dgm:cxn modelId="{E31DB0B7-D5BE-4DFF-86A3-0BFF0DFC7544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Speise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Aller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Augen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/>
          <a:r>
            <a:rPr lang="de-DE" sz="3200" dirty="0" smtClean="0"/>
            <a:t>Zeit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 custLinFactNeighborX="612" custLinFactNeighborY="11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C5FB85A-B98D-4972-B446-D4FA453070EF}" type="presOf" srcId="{52B2F2BE-9E24-4DB2-AAC9-E5AD79B4A41E}" destId="{98D9C7FF-708D-487D-B977-41AE52F585DF}" srcOrd="0" destOrd="0" presId="urn:microsoft.com/office/officeart/2005/8/layout/default"/>
    <dgm:cxn modelId="{5394E6C9-6B73-4F34-826E-3F3AADE04DCA}" type="presOf" srcId="{5AAA666B-9E48-4247-AF30-A47086A34E14}" destId="{64008F22-A1DE-4392-80FA-A05EE6105E8E}" srcOrd="0" destOrd="0" presId="urn:microsoft.com/office/officeart/2005/8/layout/default"/>
    <dgm:cxn modelId="{1A3FAB54-EF87-4A67-87C0-A38F67DCDC8B}" type="presOf" srcId="{639ABD61-8062-4B03-AD6C-D231C0562200}" destId="{5AEDA2E8-0E9E-4EB5-9EC9-9000EB74633D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81F2E25C-E79A-4B0F-B19E-A1D3F0732350}" type="presOf" srcId="{919A3190-DBCC-46B1-A9C7-7DA328CDAE9C}" destId="{271C890F-617D-4F8A-BE17-EAB6C40CCC85}" srcOrd="0" destOrd="0" presId="urn:microsoft.com/office/officeart/2005/8/layout/default"/>
    <dgm:cxn modelId="{6DE140C0-E9AA-4D09-898E-3AECF83CC371}" type="presOf" srcId="{2AA94621-4D08-4FBC-B46C-8E49A77034A8}" destId="{C55FBB17-D3AF-498A-A9E5-9837F61DB4BA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B6C5A0E4-0834-490F-826A-1154A338D413}" type="presParOf" srcId="{98D9C7FF-708D-487D-B977-41AE52F585DF}" destId="{C55FBB17-D3AF-498A-A9E5-9837F61DB4BA}" srcOrd="0" destOrd="0" presId="urn:microsoft.com/office/officeart/2005/8/layout/default"/>
    <dgm:cxn modelId="{60EEC0C3-8395-4B4D-A911-865612FDBDAF}" type="presParOf" srcId="{98D9C7FF-708D-487D-B977-41AE52F585DF}" destId="{FBF0BDC8-7FB2-42BE-B5DB-9C7B7109BBE1}" srcOrd="1" destOrd="0" presId="urn:microsoft.com/office/officeart/2005/8/layout/default"/>
    <dgm:cxn modelId="{024C4E3E-317E-43AC-AF22-C3D93A719B2E}" type="presParOf" srcId="{98D9C7FF-708D-487D-B977-41AE52F585DF}" destId="{271C890F-617D-4F8A-BE17-EAB6C40CCC85}" srcOrd="2" destOrd="0" presId="urn:microsoft.com/office/officeart/2005/8/layout/default"/>
    <dgm:cxn modelId="{BC22BD38-FCBA-42C5-BD3A-F07AF82C8749}" type="presParOf" srcId="{98D9C7FF-708D-487D-B977-41AE52F585DF}" destId="{99E2E753-4C1C-4164-977C-27AF10CE303C}" srcOrd="3" destOrd="0" presId="urn:microsoft.com/office/officeart/2005/8/layout/default"/>
    <dgm:cxn modelId="{D7E9954A-5FB7-45DA-9E9F-5F0ECEFFAA6F}" type="presParOf" srcId="{98D9C7FF-708D-487D-B977-41AE52F585DF}" destId="{64008F22-A1DE-4392-80FA-A05EE6105E8E}" srcOrd="4" destOrd="0" presId="urn:microsoft.com/office/officeart/2005/8/layout/default"/>
    <dgm:cxn modelId="{15C3490C-F218-4C71-A648-876CA8E53223}" type="presParOf" srcId="{98D9C7FF-708D-487D-B977-41AE52F585DF}" destId="{AA50A021-EE86-41BF-AE37-A3FA349ABA93}" srcOrd="5" destOrd="0" presId="urn:microsoft.com/office/officeart/2005/8/layout/default"/>
    <dgm:cxn modelId="{C2C88B3E-1D8A-4B92-95F7-4184FEA32924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Sorge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werft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sorgt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euch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610F5E5-99D3-4E66-B6CA-A7E9A53B96D0}" type="presOf" srcId="{639ABD61-8062-4B03-AD6C-D231C0562200}" destId="{5AEDA2E8-0E9E-4EB5-9EC9-9000EB74633D}" srcOrd="0" destOrd="0" presId="urn:microsoft.com/office/officeart/2005/8/layout/default"/>
    <dgm:cxn modelId="{C7B19472-F00E-4141-B59E-44FA5674EEA8}" type="presOf" srcId="{52B2F2BE-9E24-4DB2-AAC9-E5AD79B4A41E}" destId="{98D9C7FF-708D-487D-B977-41AE52F585DF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9EB0DCA4-2F67-489B-A54B-51AE31932417}" type="presOf" srcId="{919A3190-DBCC-46B1-A9C7-7DA328CDAE9C}" destId="{271C890F-617D-4F8A-BE17-EAB6C40CCC85}" srcOrd="0" destOrd="0" presId="urn:microsoft.com/office/officeart/2005/8/layout/default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6403D235-C7CA-44BE-8ACA-929553BF3489}" type="presOf" srcId="{2AA94621-4D08-4FBC-B46C-8E49A77034A8}" destId="{C55FBB17-D3AF-498A-A9E5-9837F61DB4BA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B5267184-D425-456C-A793-7839F185B877}" type="presOf" srcId="{5AAA666B-9E48-4247-AF30-A47086A34E14}" destId="{64008F22-A1DE-4392-80FA-A05EE6105E8E}" srcOrd="0" destOrd="0" presId="urn:microsoft.com/office/officeart/2005/8/layout/default"/>
    <dgm:cxn modelId="{22250D76-A133-4075-B313-5D3C5D8F5D90}" type="presParOf" srcId="{98D9C7FF-708D-487D-B977-41AE52F585DF}" destId="{C55FBB17-D3AF-498A-A9E5-9837F61DB4BA}" srcOrd="0" destOrd="0" presId="urn:microsoft.com/office/officeart/2005/8/layout/default"/>
    <dgm:cxn modelId="{92144AF3-0F5F-4EC6-AD5A-856C791CF3D3}" type="presParOf" srcId="{98D9C7FF-708D-487D-B977-41AE52F585DF}" destId="{FBF0BDC8-7FB2-42BE-B5DB-9C7B7109BBE1}" srcOrd="1" destOrd="0" presId="urn:microsoft.com/office/officeart/2005/8/layout/default"/>
    <dgm:cxn modelId="{B96B8C0F-9E95-4667-B8EC-6ECB5DAC04E9}" type="presParOf" srcId="{98D9C7FF-708D-487D-B977-41AE52F585DF}" destId="{271C890F-617D-4F8A-BE17-EAB6C40CCC85}" srcOrd="2" destOrd="0" presId="urn:microsoft.com/office/officeart/2005/8/layout/default"/>
    <dgm:cxn modelId="{207D4939-04D6-4E86-A89A-B32C967D1B9F}" type="presParOf" srcId="{98D9C7FF-708D-487D-B977-41AE52F585DF}" destId="{99E2E753-4C1C-4164-977C-27AF10CE303C}" srcOrd="3" destOrd="0" presId="urn:microsoft.com/office/officeart/2005/8/layout/default"/>
    <dgm:cxn modelId="{670F7BF6-E9AE-4E74-87D3-30DF02D6D3FB}" type="presParOf" srcId="{98D9C7FF-708D-487D-B977-41AE52F585DF}" destId="{64008F22-A1DE-4392-80FA-A05EE6105E8E}" srcOrd="4" destOrd="0" presId="urn:microsoft.com/office/officeart/2005/8/layout/default"/>
    <dgm:cxn modelId="{87016AEE-6485-45D2-B726-3F68E3510156}" type="presParOf" srcId="{98D9C7FF-708D-487D-B977-41AE52F585DF}" destId="{AA50A021-EE86-41BF-AE37-A3FA349ABA93}" srcOrd="5" destOrd="0" presId="urn:microsoft.com/office/officeart/2005/8/layout/default"/>
    <dgm:cxn modelId="{9598B4CE-A4C2-4982-BEC1-97515350B153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König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Gerechter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Helfer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kommt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71562B5-49C8-4BCD-BEA3-158EE54669C8}" type="presOf" srcId="{2AA94621-4D08-4FBC-B46C-8E49A77034A8}" destId="{C55FBB17-D3AF-498A-A9E5-9837F61DB4BA}" srcOrd="0" destOrd="0" presId="urn:microsoft.com/office/officeart/2005/8/layout/default"/>
    <dgm:cxn modelId="{0E5F7F42-C702-4709-9BE8-584DBA6629D6}" type="presOf" srcId="{919A3190-DBCC-46B1-A9C7-7DA328CDAE9C}" destId="{271C890F-617D-4F8A-BE17-EAB6C40CCC85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49DD737E-1951-4351-872F-71629B392213}" type="presOf" srcId="{52B2F2BE-9E24-4DB2-AAC9-E5AD79B4A41E}" destId="{98D9C7FF-708D-487D-B977-41AE52F585DF}" srcOrd="0" destOrd="0" presId="urn:microsoft.com/office/officeart/2005/8/layout/default"/>
    <dgm:cxn modelId="{23A27F82-FDAB-44E7-B362-07B2114128C0}" type="presOf" srcId="{5AAA666B-9E48-4247-AF30-A47086A34E14}" destId="{64008F22-A1DE-4392-80FA-A05EE6105E8E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8AAAC60D-7D30-48D2-A0B4-F1B4449D43DA}" type="presOf" srcId="{639ABD61-8062-4B03-AD6C-D231C0562200}" destId="{5AEDA2E8-0E9E-4EB5-9EC9-9000EB74633D}" srcOrd="0" destOrd="0" presId="urn:microsoft.com/office/officeart/2005/8/layout/default"/>
    <dgm:cxn modelId="{7DB06AA8-05DF-41B0-984A-4CECF41117FB}" type="presParOf" srcId="{98D9C7FF-708D-487D-B977-41AE52F585DF}" destId="{C55FBB17-D3AF-498A-A9E5-9837F61DB4BA}" srcOrd="0" destOrd="0" presId="urn:microsoft.com/office/officeart/2005/8/layout/default"/>
    <dgm:cxn modelId="{A806E56F-58D6-4ED3-BFCD-DC7838F9270E}" type="presParOf" srcId="{98D9C7FF-708D-487D-B977-41AE52F585DF}" destId="{FBF0BDC8-7FB2-42BE-B5DB-9C7B7109BBE1}" srcOrd="1" destOrd="0" presId="urn:microsoft.com/office/officeart/2005/8/layout/default"/>
    <dgm:cxn modelId="{B4F11A95-1E7B-4A46-8B0D-87E4D09E4CA9}" type="presParOf" srcId="{98D9C7FF-708D-487D-B977-41AE52F585DF}" destId="{271C890F-617D-4F8A-BE17-EAB6C40CCC85}" srcOrd="2" destOrd="0" presId="urn:microsoft.com/office/officeart/2005/8/layout/default"/>
    <dgm:cxn modelId="{D22260F7-0D51-4CE4-9520-2A25B227AC10}" type="presParOf" srcId="{98D9C7FF-708D-487D-B977-41AE52F585DF}" destId="{99E2E753-4C1C-4164-977C-27AF10CE303C}" srcOrd="3" destOrd="0" presId="urn:microsoft.com/office/officeart/2005/8/layout/default"/>
    <dgm:cxn modelId="{E419BFD5-ADBA-4141-B2E0-C405B3E5F7EC}" type="presParOf" srcId="{98D9C7FF-708D-487D-B977-41AE52F585DF}" destId="{64008F22-A1DE-4392-80FA-A05EE6105E8E}" srcOrd="4" destOrd="0" presId="urn:microsoft.com/office/officeart/2005/8/layout/default"/>
    <dgm:cxn modelId="{73F10196-2692-45AE-84D5-5A25A4439C33}" type="presParOf" srcId="{98D9C7FF-708D-487D-B977-41AE52F585DF}" destId="{AA50A021-EE86-41BF-AE37-A3FA349ABA93}" srcOrd="5" destOrd="0" presId="urn:microsoft.com/office/officeart/2005/8/layout/default"/>
    <dgm:cxn modelId="{472DED1F-95DD-47C9-B00F-BB393DF6CBAE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Wunder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Singet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Lied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Herrn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863B2CD-A2F9-43DF-919E-11BB520D4658}" type="presOf" srcId="{2AA94621-4D08-4FBC-B46C-8E49A77034A8}" destId="{C55FBB17-D3AF-498A-A9E5-9837F61DB4BA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1B60FEFD-93FC-4E3A-BA81-71D8DDE6639A}" type="presOf" srcId="{919A3190-DBCC-46B1-A9C7-7DA328CDAE9C}" destId="{271C890F-617D-4F8A-BE17-EAB6C40CCC85}" srcOrd="0" destOrd="0" presId="urn:microsoft.com/office/officeart/2005/8/layout/default"/>
    <dgm:cxn modelId="{F392DF63-CB4D-4309-8285-43A57DB82C61}" type="presOf" srcId="{5AAA666B-9E48-4247-AF30-A47086A34E14}" destId="{64008F22-A1DE-4392-80FA-A05EE6105E8E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20B4F448-0C0D-4B09-81D4-13C60D8EF0C2}" type="presOf" srcId="{639ABD61-8062-4B03-AD6C-D231C0562200}" destId="{5AEDA2E8-0E9E-4EB5-9EC9-9000EB74633D}" srcOrd="0" destOrd="0" presId="urn:microsoft.com/office/officeart/2005/8/layout/default"/>
    <dgm:cxn modelId="{9313CE19-537D-4959-B0FE-E35C474C1153}" type="presOf" srcId="{52B2F2BE-9E24-4DB2-AAC9-E5AD79B4A41E}" destId="{98D9C7FF-708D-487D-B977-41AE52F585DF}" srcOrd="0" destOrd="0" presId="urn:microsoft.com/office/officeart/2005/8/layout/default"/>
    <dgm:cxn modelId="{84A5B911-A97D-4649-83ED-5129B2B6F360}" type="presParOf" srcId="{98D9C7FF-708D-487D-B977-41AE52F585DF}" destId="{C55FBB17-D3AF-498A-A9E5-9837F61DB4BA}" srcOrd="0" destOrd="0" presId="urn:microsoft.com/office/officeart/2005/8/layout/default"/>
    <dgm:cxn modelId="{890879D3-1E32-43D7-91DF-28DDED9E0ABA}" type="presParOf" srcId="{98D9C7FF-708D-487D-B977-41AE52F585DF}" destId="{FBF0BDC8-7FB2-42BE-B5DB-9C7B7109BBE1}" srcOrd="1" destOrd="0" presId="urn:microsoft.com/office/officeart/2005/8/layout/default"/>
    <dgm:cxn modelId="{D6DD55A4-8239-4751-9DDF-BD9A4E84550B}" type="presParOf" srcId="{98D9C7FF-708D-487D-B977-41AE52F585DF}" destId="{271C890F-617D-4F8A-BE17-EAB6C40CCC85}" srcOrd="2" destOrd="0" presId="urn:microsoft.com/office/officeart/2005/8/layout/default"/>
    <dgm:cxn modelId="{E01ABC37-38C4-4370-952F-C769754C4D42}" type="presParOf" srcId="{98D9C7FF-708D-487D-B977-41AE52F585DF}" destId="{99E2E753-4C1C-4164-977C-27AF10CE303C}" srcOrd="3" destOrd="0" presId="urn:microsoft.com/office/officeart/2005/8/layout/default"/>
    <dgm:cxn modelId="{EFB6C3BA-BE47-49EE-B386-B31DE64DC1BC}" type="presParOf" srcId="{98D9C7FF-708D-487D-B977-41AE52F585DF}" destId="{64008F22-A1DE-4392-80FA-A05EE6105E8E}" srcOrd="4" destOrd="0" presId="urn:microsoft.com/office/officeart/2005/8/layout/default"/>
    <dgm:cxn modelId="{E23CA8B2-9172-4406-8178-24C7C8AE723C}" type="presParOf" srcId="{98D9C7FF-708D-487D-B977-41AE52F585DF}" destId="{AA50A021-EE86-41BF-AE37-A3FA349ABA93}" srcOrd="5" destOrd="0" presId="urn:microsoft.com/office/officeart/2005/8/layout/default"/>
    <dgm:cxn modelId="{C75C1C49-7CE8-4A9D-ADD1-3650C2BD4759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Fürchte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Namen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mein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erlöst</a:t>
          </a:r>
          <a:endParaRPr lang="de-DE" sz="3200" dirty="0"/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547DC7F-C801-45E5-BF4A-DF9BCADF3E22}" type="presOf" srcId="{5AAA666B-9E48-4247-AF30-A47086A34E14}" destId="{64008F22-A1DE-4392-80FA-A05EE6105E8E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9E31C545-EB13-4906-96CF-BD4C78156A50}" type="presOf" srcId="{52B2F2BE-9E24-4DB2-AAC9-E5AD79B4A41E}" destId="{98D9C7FF-708D-487D-B977-41AE52F585DF}" srcOrd="0" destOrd="0" presId="urn:microsoft.com/office/officeart/2005/8/layout/default"/>
    <dgm:cxn modelId="{762CA7FB-81D7-443A-84FE-04098FD0549E}" type="presOf" srcId="{2AA94621-4D08-4FBC-B46C-8E49A77034A8}" destId="{C55FBB17-D3AF-498A-A9E5-9837F61DB4BA}" srcOrd="0" destOrd="0" presId="urn:microsoft.com/office/officeart/2005/8/layout/default"/>
    <dgm:cxn modelId="{B09BCFC1-B39D-4662-809C-53B59858C2BD}" type="presOf" srcId="{639ABD61-8062-4B03-AD6C-D231C0562200}" destId="{5AEDA2E8-0E9E-4EB5-9EC9-9000EB74633D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E875B7FB-FB1C-4B1C-AD10-4B8DE0C73B0B}" type="presOf" srcId="{919A3190-DBCC-46B1-A9C7-7DA328CDAE9C}" destId="{271C890F-617D-4F8A-BE17-EAB6C40CCC85}" srcOrd="0" destOrd="0" presId="urn:microsoft.com/office/officeart/2005/8/layout/default"/>
    <dgm:cxn modelId="{6DC1B82A-7568-418C-9A29-DB14182D7F3E}" type="presParOf" srcId="{98D9C7FF-708D-487D-B977-41AE52F585DF}" destId="{C55FBB17-D3AF-498A-A9E5-9837F61DB4BA}" srcOrd="0" destOrd="0" presId="urn:microsoft.com/office/officeart/2005/8/layout/default"/>
    <dgm:cxn modelId="{B2F0DB7B-1A3C-46A3-AA2C-C5EBB987AC6D}" type="presParOf" srcId="{98D9C7FF-708D-487D-B977-41AE52F585DF}" destId="{FBF0BDC8-7FB2-42BE-B5DB-9C7B7109BBE1}" srcOrd="1" destOrd="0" presId="urn:microsoft.com/office/officeart/2005/8/layout/default"/>
    <dgm:cxn modelId="{8D862FE7-8E5D-4DD9-BFBE-755F34926140}" type="presParOf" srcId="{98D9C7FF-708D-487D-B977-41AE52F585DF}" destId="{271C890F-617D-4F8A-BE17-EAB6C40CCC85}" srcOrd="2" destOrd="0" presId="urn:microsoft.com/office/officeart/2005/8/layout/default"/>
    <dgm:cxn modelId="{5AE17B30-E5A9-4FD0-8A33-2D471EA820CD}" type="presParOf" srcId="{98D9C7FF-708D-487D-B977-41AE52F585DF}" destId="{99E2E753-4C1C-4164-977C-27AF10CE303C}" srcOrd="3" destOrd="0" presId="urn:microsoft.com/office/officeart/2005/8/layout/default"/>
    <dgm:cxn modelId="{05F27BE9-E9E8-435B-B9CC-A28EB7EA3D23}" type="presParOf" srcId="{98D9C7FF-708D-487D-B977-41AE52F585DF}" destId="{64008F22-A1DE-4392-80FA-A05EE6105E8E}" srcOrd="4" destOrd="0" presId="urn:microsoft.com/office/officeart/2005/8/layout/default"/>
    <dgm:cxn modelId="{7571BA60-E4BA-485E-9B29-334EC3AC37AD}" type="presParOf" srcId="{98D9C7FF-708D-487D-B977-41AE52F585DF}" destId="{AA50A021-EE86-41BF-AE37-A3FA349ABA93}" srcOrd="5" destOrd="0" presId="urn:microsoft.com/office/officeart/2005/8/layout/default"/>
    <dgm:cxn modelId="{46689D10-C7FF-437A-83D5-8C03ACA0D622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2B2F2BE-9E24-4DB2-AAC9-E5AD79B4A41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AA94621-4D08-4FBC-B46C-8E49A77034A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Freude</a:t>
          </a:r>
          <a:endParaRPr lang="de-DE" sz="3200" dirty="0"/>
        </a:p>
      </dgm:t>
    </dgm:pt>
    <dgm:pt modelId="{ED967F9B-D01B-451A-8AEC-D39BDF9C3950}" type="parTrans" cxnId="{0E93AF50-7184-4BA3-8694-595ECEE1E55D}">
      <dgm:prSet/>
      <dgm:spPr/>
      <dgm:t>
        <a:bodyPr/>
        <a:lstStyle/>
        <a:p>
          <a:endParaRPr lang="de-DE"/>
        </a:p>
      </dgm:t>
    </dgm:pt>
    <dgm:pt modelId="{0E575C35-25BC-49BE-8645-78D355DEF72E}" type="sibTrans" cxnId="{0E93AF50-7184-4BA3-8694-595ECEE1E55D}">
      <dgm:prSet/>
      <dgm:spPr/>
      <dgm:t>
        <a:bodyPr/>
        <a:lstStyle/>
        <a:p>
          <a:endParaRPr lang="de-DE"/>
        </a:p>
      </dgm:t>
    </dgm:pt>
    <dgm:pt modelId="{919A3190-DBCC-46B1-A9C7-7DA328CDAE9C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dirty="0" smtClean="0"/>
            <a:t>Stärke</a:t>
          </a:r>
          <a:endParaRPr lang="de-DE" sz="3200" dirty="0"/>
        </a:p>
      </dgm:t>
    </dgm:pt>
    <dgm:pt modelId="{C1C863A4-85A6-4B89-9208-7C39307528C4}" type="parTrans" cxnId="{EAB29A65-683A-4DD5-86A2-9568960DCD4A}">
      <dgm:prSet/>
      <dgm:spPr/>
      <dgm:t>
        <a:bodyPr/>
        <a:lstStyle/>
        <a:p>
          <a:endParaRPr lang="de-DE"/>
        </a:p>
      </dgm:t>
    </dgm:pt>
    <dgm:pt modelId="{60C13B85-6CD4-49CF-8DE5-334B9308563C}" type="sibTrans" cxnId="{EAB29A65-683A-4DD5-86A2-9568960DCD4A}">
      <dgm:prSet/>
      <dgm:spPr/>
      <dgm:t>
        <a:bodyPr/>
        <a:lstStyle/>
        <a:p>
          <a:endParaRPr lang="de-DE"/>
        </a:p>
      </dgm:t>
    </dgm:pt>
    <dgm:pt modelId="{639ABD61-8062-4B03-AD6C-D231C0562200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mtClean="0"/>
            <a:t>wächst</a:t>
          </a:r>
          <a:endParaRPr lang="de-DE" sz="3200" dirty="0"/>
        </a:p>
      </dgm:t>
    </dgm:pt>
    <dgm:pt modelId="{4E04197C-2E60-40FE-8C2A-4889049666FA}" type="parTrans" cxnId="{0A9E5BCD-5013-4227-BFB3-F9025E82F771}">
      <dgm:prSet/>
      <dgm:spPr/>
      <dgm:t>
        <a:bodyPr/>
        <a:lstStyle/>
        <a:p>
          <a:endParaRPr lang="de-DE"/>
        </a:p>
      </dgm:t>
    </dgm:pt>
    <dgm:pt modelId="{3D229A39-5448-4AA8-BA8C-A612F6FB7313}" type="sibTrans" cxnId="{0A9E5BCD-5013-4227-BFB3-F9025E82F771}">
      <dgm:prSet/>
      <dgm:spPr/>
      <dgm:t>
        <a:bodyPr/>
        <a:lstStyle/>
        <a:p>
          <a:endParaRPr lang="de-DE"/>
        </a:p>
      </dgm:t>
    </dgm:pt>
    <dgm:pt modelId="{5AAA666B-9E48-4247-AF30-A47086A34E1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DE" sz="3200" spc="-150" baseline="0" dirty="0" smtClean="0"/>
            <a:t>bekümmert</a:t>
          </a:r>
        </a:p>
      </dgm:t>
    </dgm:pt>
    <dgm:pt modelId="{977B22DE-B812-4D02-A1EA-8C93B6B9B762}" type="parTrans" cxnId="{7774F06E-73A7-4DDB-8E40-1C4CE7704715}">
      <dgm:prSet/>
      <dgm:spPr/>
      <dgm:t>
        <a:bodyPr/>
        <a:lstStyle/>
        <a:p>
          <a:endParaRPr lang="de-DE"/>
        </a:p>
      </dgm:t>
    </dgm:pt>
    <dgm:pt modelId="{535B2CAE-8E96-44C2-A396-B841EFCADA55}" type="sibTrans" cxnId="{7774F06E-73A7-4DDB-8E40-1C4CE7704715}">
      <dgm:prSet/>
      <dgm:spPr/>
      <dgm:t>
        <a:bodyPr/>
        <a:lstStyle/>
        <a:p>
          <a:endParaRPr lang="de-DE"/>
        </a:p>
      </dgm:t>
    </dgm:pt>
    <dgm:pt modelId="{98D9C7FF-708D-487D-B977-41AE52F585DF}" type="pres">
      <dgm:prSet presAssocID="{52B2F2BE-9E24-4DB2-AAC9-E5AD79B4A4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55FBB17-D3AF-498A-A9E5-9837F61DB4BA}" type="pres">
      <dgm:prSet presAssocID="{2AA94621-4D08-4FBC-B46C-8E49A77034A8}" presName="node" presStyleLbl="node1" presStyleIdx="0" presStyleCnt="4" custLinFactNeighborX="1247" custLinFactNeighborY="-6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F0BDC8-7FB2-42BE-B5DB-9C7B7109BBE1}" type="pres">
      <dgm:prSet presAssocID="{0E575C35-25BC-49BE-8645-78D355DEF72E}" presName="sibTrans" presStyleCnt="0"/>
      <dgm:spPr/>
    </dgm:pt>
    <dgm:pt modelId="{271C890F-617D-4F8A-BE17-EAB6C40CCC85}" type="pres">
      <dgm:prSet presAssocID="{919A3190-DBCC-46B1-A9C7-7DA328CDAE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E2E753-4C1C-4164-977C-27AF10CE303C}" type="pres">
      <dgm:prSet presAssocID="{60C13B85-6CD4-49CF-8DE5-334B9308563C}" presName="sibTrans" presStyleCnt="0"/>
      <dgm:spPr/>
    </dgm:pt>
    <dgm:pt modelId="{64008F22-A1DE-4392-80FA-A05EE6105E8E}" type="pres">
      <dgm:prSet presAssocID="{5AAA666B-9E48-4247-AF30-A47086A34E14}" presName="node" presStyleLbl="node1" presStyleIdx="2" presStyleCnt="4" custScaleX="11738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50A021-EE86-41BF-AE37-A3FA349ABA93}" type="pres">
      <dgm:prSet presAssocID="{535B2CAE-8E96-44C2-A396-B841EFCADA55}" presName="sibTrans" presStyleCnt="0"/>
      <dgm:spPr/>
    </dgm:pt>
    <dgm:pt modelId="{5AEDA2E8-0E9E-4EB5-9EC9-9000EB74633D}" type="pres">
      <dgm:prSet presAssocID="{639ABD61-8062-4B03-AD6C-D231C056220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427F0E3-A953-43FB-91C9-AC4B24CCA269}" type="presOf" srcId="{919A3190-DBCC-46B1-A9C7-7DA328CDAE9C}" destId="{271C890F-617D-4F8A-BE17-EAB6C40CCC85}" srcOrd="0" destOrd="0" presId="urn:microsoft.com/office/officeart/2005/8/layout/default"/>
    <dgm:cxn modelId="{7774F06E-73A7-4DDB-8E40-1C4CE7704715}" srcId="{52B2F2BE-9E24-4DB2-AAC9-E5AD79B4A41E}" destId="{5AAA666B-9E48-4247-AF30-A47086A34E14}" srcOrd="2" destOrd="0" parTransId="{977B22DE-B812-4D02-A1EA-8C93B6B9B762}" sibTransId="{535B2CAE-8E96-44C2-A396-B841EFCADA55}"/>
    <dgm:cxn modelId="{0E93AF50-7184-4BA3-8694-595ECEE1E55D}" srcId="{52B2F2BE-9E24-4DB2-AAC9-E5AD79B4A41E}" destId="{2AA94621-4D08-4FBC-B46C-8E49A77034A8}" srcOrd="0" destOrd="0" parTransId="{ED967F9B-D01B-451A-8AEC-D39BDF9C3950}" sibTransId="{0E575C35-25BC-49BE-8645-78D355DEF72E}"/>
    <dgm:cxn modelId="{9F7E6F71-1001-4D4E-8E37-AA888455EF75}" type="presOf" srcId="{2AA94621-4D08-4FBC-B46C-8E49A77034A8}" destId="{C55FBB17-D3AF-498A-A9E5-9837F61DB4BA}" srcOrd="0" destOrd="0" presId="urn:microsoft.com/office/officeart/2005/8/layout/default"/>
    <dgm:cxn modelId="{91AD1A01-8CBA-4CF3-8CF4-E2F653D7E255}" type="presOf" srcId="{5AAA666B-9E48-4247-AF30-A47086A34E14}" destId="{64008F22-A1DE-4392-80FA-A05EE6105E8E}" srcOrd="0" destOrd="0" presId="urn:microsoft.com/office/officeart/2005/8/layout/default"/>
    <dgm:cxn modelId="{0A9E5BCD-5013-4227-BFB3-F9025E82F771}" srcId="{52B2F2BE-9E24-4DB2-AAC9-E5AD79B4A41E}" destId="{639ABD61-8062-4B03-AD6C-D231C0562200}" srcOrd="3" destOrd="0" parTransId="{4E04197C-2E60-40FE-8C2A-4889049666FA}" sibTransId="{3D229A39-5448-4AA8-BA8C-A612F6FB7313}"/>
    <dgm:cxn modelId="{C38A74DB-2A7B-4827-AC44-A9F43BE57766}" type="presOf" srcId="{639ABD61-8062-4B03-AD6C-D231C0562200}" destId="{5AEDA2E8-0E9E-4EB5-9EC9-9000EB74633D}" srcOrd="0" destOrd="0" presId="urn:microsoft.com/office/officeart/2005/8/layout/default"/>
    <dgm:cxn modelId="{D1B464F9-9D80-4CBC-8913-74A702C7FF98}" type="presOf" srcId="{52B2F2BE-9E24-4DB2-AAC9-E5AD79B4A41E}" destId="{98D9C7FF-708D-487D-B977-41AE52F585DF}" srcOrd="0" destOrd="0" presId="urn:microsoft.com/office/officeart/2005/8/layout/default"/>
    <dgm:cxn modelId="{EAB29A65-683A-4DD5-86A2-9568960DCD4A}" srcId="{52B2F2BE-9E24-4DB2-AAC9-E5AD79B4A41E}" destId="{919A3190-DBCC-46B1-A9C7-7DA328CDAE9C}" srcOrd="1" destOrd="0" parTransId="{C1C863A4-85A6-4B89-9208-7C39307528C4}" sibTransId="{60C13B85-6CD4-49CF-8DE5-334B9308563C}"/>
    <dgm:cxn modelId="{875D5B90-BB51-46A6-80A1-85A986BFAC44}" type="presParOf" srcId="{98D9C7FF-708D-487D-B977-41AE52F585DF}" destId="{C55FBB17-D3AF-498A-A9E5-9837F61DB4BA}" srcOrd="0" destOrd="0" presId="urn:microsoft.com/office/officeart/2005/8/layout/default"/>
    <dgm:cxn modelId="{9DC04280-40E2-47FA-954F-6293529D8546}" type="presParOf" srcId="{98D9C7FF-708D-487D-B977-41AE52F585DF}" destId="{FBF0BDC8-7FB2-42BE-B5DB-9C7B7109BBE1}" srcOrd="1" destOrd="0" presId="urn:microsoft.com/office/officeart/2005/8/layout/default"/>
    <dgm:cxn modelId="{F4D90997-961F-4B38-93F5-F0856B42885D}" type="presParOf" srcId="{98D9C7FF-708D-487D-B977-41AE52F585DF}" destId="{271C890F-617D-4F8A-BE17-EAB6C40CCC85}" srcOrd="2" destOrd="0" presId="urn:microsoft.com/office/officeart/2005/8/layout/default"/>
    <dgm:cxn modelId="{AB7FC462-C740-4C47-90B1-08068054A29B}" type="presParOf" srcId="{98D9C7FF-708D-487D-B977-41AE52F585DF}" destId="{99E2E753-4C1C-4164-977C-27AF10CE303C}" srcOrd="3" destOrd="0" presId="urn:microsoft.com/office/officeart/2005/8/layout/default"/>
    <dgm:cxn modelId="{22DD6CA5-BA32-415A-922D-A3086CB3038C}" type="presParOf" srcId="{98D9C7FF-708D-487D-B977-41AE52F585DF}" destId="{64008F22-A1DE-4392-80FA-A05EE6105E8E}" srcOrd="4" destOrd="0" presId="urn:microsoft.com/office/officeart/2005/8/layout/default"/>
    <dgm:cxn modelId="{D140F40E-FFE5-49FE-83C6-75D71584FE92}" type="presParOf" srcId="{98D9C7FF-708D-487D-B977-41AE52F585DF}" destId="{AA50A021-EE86-41BF-AE37-A3FA349ABA93}" srcOrd="5" destOrd="0" presId="urn:microsoft.com/office/officeart/2005/8/layout/default"/>
    <dgm:cxn modelId="{05A3852D-BB5E-4858-8779-F80E3A54F511}" type="presParOf" srcId="{98D9C7FF-708D-487D-B977-41AE52F585DF}" destId="{5AEDA2E8-0E9E-4EB5-9EC9-9000EB7463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Kommt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beladen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mühselig</a:t>
          </a:r>
          <a:r>
            <a:rPr lang="de-DE" sz="3200" kern="1200" dirty="0" smtClean="0"/>
            <a:t>	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E0D786B5-2C49-487F-86D4-73A951E1B498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300" kern="1200" dirty="0" smtClean="0"/>
            <a:t>erquicken</a:t>
          </a:r>
          <a:endParaRPr lang="de-DE" sz="3300" kern="1200" dirty="0"/>
        </a:p>
      </dsp:txBody>
      <dsp:txXfrm>
        <a:off x="6353826" y="142679"/>
        <a:ext cx="1924666" cy="11548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Mutter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trösten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euch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ich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4080" y="189895"/>
          <a:ext cx="1764951" cy="1058971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Angst</a:t>
          </a:r>
          <a:endParaRPr lang="de-DE" sz="3200" kern="1200" dirty="0"/>
        </a:p>
      </dsp:txBody>
      <dsp:txXfrm>
        <a:off x="24080" y="189895"/>
        <a:ext cx="1764951" cy="1058971"/>
      </dsp:txXfrm>
    </dsp:sp>
    <dsp:sp modelId="{271C890F-617D-4F8A-BE17-EAB6C40CCC85}">
      <dsp:nvSpPr>
        <dsp:cNvPr id="0" name=""/>
        <dsp:cNvSpPr/>
      </dsp:nvSpPr>
      <dsp:spPr>
        <a:xfrm>
          <a:off x="1943518" y="190594"/>
          <a:ext cx="1764951" cy="1058971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Welt</a:t>
          </a:r>
          <a:endParaRPr lang="de-DE" sz="3200" kern="1200" dirty="0"/>
        </a:p>
      </dsp:txBody>
      <dsp:txXfrm>
        <a:off x="1943518" y="190594"/>
        <a:ext cx="1764951" cy="1058971"/>
      </dsp:txXfrm>
    </dsp:sp>
    <dsp:sp modelId="{64008F22-A1DE-4392-80FA-A05EE6105E8E}">
      <dsp:nvSpPr>
        <dsp:cNvPr id="0" name=""/>
        <dsp:cNvSpPr/>
      </dsp:nvSpPr>
      <dsp:spPr>
        <a:xfrm>
          <a:off x="3829740" y="191822"/>
          <a:ext cx="2452436" cy="1058971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300" dirty="0" smtClean="0"/>
            <a:t>überwunden</a:t>
          </a:r>
          <a:endParaRPr lang="de-DE" sz="3200" kern="1200" dirty="0"/>
        </a:p>
      </dsp:txBody>
      <dsp:txXfrm>
        <a:off x="3829740" y="191822"/>
        <a:ext cx="2452436" cy="1058971"/>
      </dsp:txXfrm>
    </dsp:sp>
    <dsp:sp modelId="{5AEDA2E8-0E9E-4EB5-9EC9-9000EB74633D}">
      <dsp:nvSpPr>
        <dsp:cNvPr id="0" name=""/>
        <dsp:cNvSpPr/>
      </dsp:nvSpPr>
      <dsp:spPr>
        <a:xfrm>
          <a:off x="6513896" y="190594"/>
          <a:ext cx="1764951" cy="1058971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wächst</a:t>
          </a:r>
          <a:endParaRPr lang="de-DE" sz="3200" kern="1200" dirty="0"/>
        </a:p>
      </dsp:txBody>
      <dsp:txXfrm>
        <a:off x="6513896" y="190594"/>
        <a:ext cx="1764951" cy="105897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Wort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wohnte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48472" y="14401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  Fleisch</a:t>
          </a:r>
          <a:r>
            <a:rPr lang="de-DE" sz="3200" kern="1200" dirty="0" smtClean="0"/>
            <a:t>	</a:t>
          </a:r>
          <a:endParaRPr lang="de-DE" sz="3200" kern="1200" dirty="0"/>
        </a:p>
      </dsp:txBody>
      <dsp:txXfrm>
        <a:off x="4248472" y="14401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300" dirty="0" smtClean="0"/>
            <a:t>Herrlichkeit</a:t>
          </a:r>
          <a:endParaRPr lang="de-DE" sz="3200" kern="1200" spc="-300" dirty="0"/>
        </a:p>
      </dsp:txBody>
      <dsp:txXfrm>
        <a:off x="6353826" y="142679"/>
        <a:ext cx="1924666" cy="115480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Welt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geliebt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Sohn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Leben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Rohr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mtClean="0"/>
            <a:t>geknickte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auslöschen</a:t>
          </a:r>
          <a:endParaRPr lang="de-DE" sz="3200" kern="1200" spc="-15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wächst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Seele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Gutes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48472" y="14401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Lobe</a:t>
          </a:r>
          <a:endParaRPr lang="de-DE" sz="3200" kern="1200" spc="-150" dirty="0"/>
        </a:p>
      </dsp:txBody>
      <dsp:txXfrm>
        <a:off x="4248472" y="14401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vergiss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klug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sterben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Lehre</a:t>
          </a:r>
          <a:endParaRPr lang="de-DE" sz="3200" kern="1200" spc="-15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bedenken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Pflug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Hand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Reich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zurück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Augen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Herz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Herr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sieht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Christus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lebt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Liebe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geliebt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Neues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schaffen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erkennt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wächst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leben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ihr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Ich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sollt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Ende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bei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Siehe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Welt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Götter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Herr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sollst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neben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Kraft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Zeugen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300" dirty="0" smtClean="0"/>
            <a:t>empfangen</a:t>
          </a:r>
          <a:endParaRPr lang="de-DE" sz="3200" kern="1200" spc="-3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Geistes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Leben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Wahrheit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kommt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Vater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Christus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Grund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gelegt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legen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Wahrheit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frei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erkennen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werdet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heute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gestern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Ewigkeit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Jesus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Lebendige</a:t>
          </a:r>
          <a:endParaRPr lang="de-DE" sz="3200" kern="1200" spc="-15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Fürchte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Erste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Letzte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glauben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dirty="0" smtClean="0"/>
            <a:t>Menschen-</a:t>
          </a:r>
          <a:r>
            <a:rPr lang="de-DE" sz="3200" kern="1200" spc="-150" dirty="0" err="1" smtClean="0"/>
            <a:t>sohn</a:t>
          </a:r>
          <a:endParaRPr lang="de-DE" sz="3200" kern="1200" spc="-15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erhöht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Leben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vergehen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Himmel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Worte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Erde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Brüdern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getan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B29A10D2-9001-4159-A983-D23F8B442417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0" dirty="0" smtClean="0"/>
            <a:t>mir</a:t>
          </a:r>
          <a:endParaRPr lang="de-DE" sz="3200" kern="1200" spc="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ihr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Speise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Aller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48472" y="14401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Zeit</a:t>
          </a:r>
          <a:endParaRPr lang="de-DE" sz="3200" kern="1200" dirty="0"/>
        </a:p>
      </dsp:txBody>
      <dsp:txXfrm>
        <a:off x="4248472" y="14401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Augen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Sorge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werft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euch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sorgt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König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Gerechter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kommt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Helfer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Wunder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Singet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Herrn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Lied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6426" y="141917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Fürchte</a:t>
          </a:r>
          <a:endParaRPr lang="de-DE" sz="3200" kern="1200" dirty="0"/>
        </a:p>
      </dsp:txBody>
      <dsp:txXfrm>
        <a:off x="26426" y="141917"/>
        <a:ext cx="1924666" cy="1154800"/>
      </dsp:txXfrm>
    </dsp:sp>
    <dsp:sp modelId="{271C890F-617D-4F8A-BE17-EAB6C40CCC85}">
      <dsp:nvSpPr>
        <dsp:cNvPr id="0" name=""/>
        <dsp:cNvSpPr/>
      </dsp:nvSpPr>
      <dsp:spPr>
        <a:xfrm>
          <a:off x="2119559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Namen</a:t>
          </a:r>
          <a:endParaRPr lang="de-DE" sz="3200" kern="1200" dirty="0"/>
        </a:p>
      </dsp:txBody>
      <dsp:txXfrm>
        <a:off x="2119559" y="142679"/>
        <a:ext cx="1924666" cy="1154800"/>
      </dsp:txXfrm>
    </dsp:sp>
    <dsp:sp modelId="{64008F22-A1DE-4392-80FA-A05EE6105E8E}">
      <dsp:nvSpPr>
        <dsp:cNvPr id="0" name=""/>
        <dsp:cNvSpPr/>
      </dsp:nvSpPr>
      <dsp:spPr>
        <a:xfrm>
          <a:off x="4236693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erlöst</a:t>
          </a:r>
          <a:endParaRPr lang="de-DE" sz="3200" kern="1200" dirty="0"/>
        </a:p>
      </dsp:txBody>
      <dsp:txXfrm>
        <a:off x="4236693" y="142679"/>
        <a:ext cx="1924666" cy="1154800"/>
      </dsp:txXfrm>
    </dsp:sp>
    <dsp:sp modelId="{5AEDA2E8-0E9E-4EB5-9EC9-9000EB74633D}">
      <dsp:nvSpPr>
        <dsp:cNvPr id="0" name=""/>
        <dsp:cNvSpPr/>
      </dsp:nvSpPr>
      <dsp:spPr>
        <a:xfrm>
          <a:off x="6353826" y="142679"/>
          <a:ext cx="1924666" cy="1154800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mein</a:t>
          </a:r>
          <a:endParaRPr lang="de-DE" sz="3200" kern="1200" dirty="0"/>
        </a:p>
      </dsp:txBody>
      <dsp:txXfrm>
        <a:off x="6353826" y="142679"/>
        <a:ext cx="1924666" cy="11548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FBB17-D3AF-498A-A9E5-9837F61DB4BA}">
      <dsp:nvSpPr>
        <dsp:cNvPr id="0" name=""/>
        <dsp:cNvSpPr/>
      </dsp:nvSpPr>
      <dsp:spPr>
        <a:xfrm>
          <a:off x="25567" y="164388"/>
          <a:ext cx="1849863" cy="1109918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Freude</a:t>
          </a:r>
          <a:endParaRPr lang="de-DE" sz="3200" kern="1200" dirty="0"/>
        </a:p>
      </dsp:txBody>
      <dsp:txXfrm>
        <a:off x="25567" y="164388"/>
        <a:ext cx="1849863" cy="1109918"/>
      </dsp:txXfrm>
    </dsp:sp>
    <dsp:sp modelId="{271C890F-617D-4F8A-BE17-EAB6C40CCC85}">
      <dsp:nvSpPr>
        <dsp:cNvPr id="0" name=""/>
        <dsp:cNvSpPr/>
      </dsp:nvSpPr>
      <dsp:spPr>
        <a:xfrm>
          <a:off x="2037349" y="165120"/>
          <a:ext cx="1849863" cy="1109918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Stärke</a:t>
          </a:r>
          <a:endParaRPr lang="de-DE" sz="3200" kern="1200" dirty="0"/>
        </a:p>
      </dsp:txBody>
      <dsp:txXfrm>
        <a:off x="2037349" y="165120"/>
        <a:ext cx="1849863" cy="1109918"/>
      </dsp:txXfrm>
    </dsp:sp>
    <dsp:sp modelId="{64008F22-A1DE-4392-80FA-A05EE6105E8E}">
      <dsp:nvSpPr>
        <dsp:cNvPr id="0" name=""/>
        <dsp:cNvSpPr/>
      </dsp:nvSpPr>
      <dsp:spPr>
        <a:xfrm>
          <a:off x="4072200" y="165120"/>
          <a:ext cx="2171370" cy="1109918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pc="-150" baseline="0" dirty="0" smtClean="0"/>
            <a:t>bekümmert</a:t>
          </a:r>
        </a:p>
      </dsp:txBody>
      <dsp:txXfrm>
        <a:off x="4072200" y="165120"/>
        <a:ext cx="2171370" cy="1109918"/>
      </dsp:txXfrm>
    </dsp:sp>
    <dsp:sp modelId="{5AEDA2E8-0E9E-4EB5-9EC9-9000EB74633D}">
      <dsp:nvSpPr>
        <dsp:cNvPr id="0" name=""/>
        <dsp:cNvSpPr/>
      </dsp:nvSpPr>
      <dsp:spPr>
        <a:xfrm>
          <a:off x="6428556" y="165120"/>
          <a:ext cx="1849863" cy="1109918"/>
        </a:xfrm>
        <a:prstGeom prst="rect">
          <a:avLst/>
        </a:prstGeom>
        <a:solidFill>
          <a:schemeClr val="lt1"/>
        </a:solidFill>
        <a:ln w="381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smtClean="0"/>
            <a:t>wächst</a:t>
          </a:r>
          <a:endParaRPr lang="de-DE" sz="3200" kern="1200" dirty="0"/>
        </a:p>
      </dsp:txBody>
      <dsp:txXfrm>
        <a:off x="6428556" y="165120"/>
        <a:ext cx="1849863" cy="1109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E5E28-5AE6-4DC2-A4AA-7A59C43FBF01}" type="datetimeFigureOut">
              <a:rPr lang="de-DE" smtClean="0"/>
              <a:t>22.09.2013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DB91A-F8EC-44F0-817E-95CF9AEDEC4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3591-2D1D-44A2-B0CC-122E989BFB5E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8B92-C4BC-43F7-A138-2289BD552443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09C3B-9437-4DAE-AE88-50C304C8146D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4C3-9CAC-4824-91FC-AF6DFC667D66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7C55C-6356-4F30-B143-383856D7B976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F249B-761C-4CBC-831C-21D92EBA2305}" type="datetime1">
              <a:rPr lang="de-DE" smtClean="0"/>
              <a:t>22.09.2013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CFA9-D427-4B25-8066-C139C0F2E4CB}" type="datetime1">
              <a:rPr lang="de-DE" smtClean="0"/>
              <a:t>22.09.2013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F4C7-1CDE-4C84-BC73-4B8121872F2E}" type="datetime1">
              <a:rPr lang="de-DE" smtClean="0"/>
              <a:t>22.09.2013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43AD-AEF0-49FD-9252-565D3DB472C4}" type="datetime1">
              <a:rPr lang="de-DE" smtClean="0"/>
              <a:t>22.09.2013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EFBA7-74E6-48F2-A1BB-DAC713083EF9}" type="datetime1">
              <a:rPr lang="de-DE" smtClean="0"/>
              <a:t>22.09.2013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D5D5-AEC9-4DCD-A6BC-56D355985875}" type="datetime1">
              <a:rPr lang="de-DE" smtClean="0"/>
              <a:t>22.09.2013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08A4-2878-4E38-BEB6-480D3EFD0B7F}" type="datetime1">
              <a:rPr lang="de-DE" smtClean="0"/>
              <a:t>22.09.2013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7C5F-9F79-48C1-9CE8-F703C9405BF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Christus spricht: Kommt her zu mir alle, </a:t>
            </a:r>
            <a:br>
              <a:rPr lang="de-DE" sz="3200" b="1" dirty="0" smtClean="0"/>
            </a:br>
            <a:r>
              <a:rPr lang="de-DE" sz="3200" b="1" dirty="0" smtClean="0"/>
              <a:t>die ihr mühselig und beladen seid; </a:t>
            </a:r>
            <a:br>
              <a:rPr lang="de-DE" sz="3200" b="1" dirty="0" smtClean="0"/>
            </a:br>
            <a:r>
              <a:rPr lang="de-DE" sz="3200" b="1" dirty="0" smtClean="0"/>
              <a:t>ich will euch erquicken.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(Matthäus 11, 28)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Matthäus 11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</a:t>
            </a:fld>
            <a:endParaRPr lang="de-DE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Ich will euch trösten,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wie </a:t>
            </a:r>
            <a:r>
              <a:rPr lang="de-DE" sz="3200" b="1" dirty="0" smtClean="0"/>
              <a:t>einen seine Mutter tröstet. </a:t>
            </a:r>
            <a:endParaRPr lang="de-DE" sz="3200" b="1" dirty="0" smtClean="0"/>
          </a:p>
          <a:p>
            <a:pPr algn="ctr"/>
            <a:endParaRPr lang="de-DE" sz="3200" dirty="0" smtClean="0"/>
          </a:p>
          <a:p>
            <a:pPr algn="ctr"/>
            <a:r>
              <a:rPr lang="de-DE" sz="3200" dirty="0" smtClean="0"/>
              <a:t>(</a:t>
            </a:r>
            <a:r>
              <a:rPr lang="de-DE" sz="3200" dirty="0" err="1" smtClean="0"/>
              <a:t>Jesaja</a:t>
            </a:r>
            <a:r>
              <a:rPr lang="de-DE" sz="3200" dirty="0" smtClean="0"/>
              <a:t> 66,13)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Jesaja</a:t>
            </a:r>
            <a:r>
              <a:rPr lang="de-DE" sz="3200" dirty="0" smtClean="0"/>
              <a:t> 66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10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In der Welt habt ihr Angst;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aber </a:t>
            </a:r>
            <a:r>
              <a:rPr lang="de-DE" sz="3200" b="1" dirty="0" smtClean="0"/>
              <a:t>seid getrost,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ich </a:t>
            </a:r>
            <a:r>
              <a:rPr lang="de-DE" sz="3200" b="1" dirty="0" smtClean="0"/>
              <a:t>habe die Welt </a:t>
            </a:r>
            <a:r>
              <a:rPr lang="de-DE" sz="3200" b="1" dirty="0" smtClean="0"/>
              <a:t>überwunden. </a:t>
            </a:r>
            <a:endParaRPr lang="de-DE" sz="3200" b="1" dirty="0" smtClean="0"/>
          </a:p>
          <a:p>
            <a:pPr algn="ctr"/>
            <a:r>
              <a:rPr lang="de-DE" sz="3200" dirty="0" smtClean="0"/>
              <a:t>(Johannes 16,33)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16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11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Das Wort ward Fleisch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wohnte unter uns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wir sahen seine Herrlichkeit. </a:t>
            </a:r>
          </a:p>
          <a:p>
            <a:pPr algn="ctr"/>
            <a:r>
              <a:rPr lang="de-DE" sz="3200" dirty="0" smtClean="0"/>
              <a:t>(Johannes 1,14)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1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12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Denn also hat Gott die Welt geliebt, dass er seinen eingeborenen Sohn gab, damit alle, die an ihn glauben nicht verloren werden, sondern das ewige Leben haben. </a:t>
            </a:r>
            <a:r>
              <a:rPr lang="de-DE" sz="3200" dirty="0" smtClean="0"/>
              <a:t>(Johannes 3,16)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13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Das geknickte Rohr wird er nicht zerbrechen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den glimmenden Docht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wird </a:t>
            </a:r>
            <a:r>
              <a:rPr lang="de-DE" sz="3200" b="1" dirty="0" smtClean="0"/>
              <a:t>er nicht auslöschen.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err="1" smtClean="0"/>
              <a:t>Jesaja</a:t>
            </a:r>
            <a:r>
              <a:rPr lang="de-DE" sz="3200" dirty="0" smtClean="0"/>
              <a:t> 42,3)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Jesaja</a:t>
            </a:r>
            <a:r>
              <a:rPr lang="de-DE" sz="3200" dirty="0" smtClean="0"/>
              <a:t> 42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14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Lobe den Herrn, meine Seele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vergiss nicht,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was </a:t>
            </a:r>
            <a:r>
              <a:rPr lang="de-DE" sz="3200" b="1" dirty="0" smtClean="0"/>
              <a:t>er dir Gutes getan hat.</a:t>
            </a:r>
          </a:p>
          <a:p>
            <a:pPr algn="ctr"/>
            <a:r>
              <a:rPr lang="de-DE" sz="3200" dirty="0" smtClean="0"/>
              <a:t>(Psalm 103,2)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Psalm 103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15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Lehre uns bedenken,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dass </a:t>
            </a:r>
            <a:r>
              <a:rPr lang="de-DE" sz="3200" b="1" dirty="0" smtClean="0"/>
              <a:t>wir sterben müssen,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auf </a:t>
            </a:r>
            <a:r>
              <a:rPr lang="de-DE" sz="3200" b="1" dirty="0" smtClean="0"/>
              <a:t>dass wir klug werden. </a:t>
            </a:r>
          </a:p>
          <a:p>
            <a:pPr algn="ctr"/>
            <a:r>
              <a:rPr lang="de-DE" sz="3200" dirty="0" smtClean="0"/>
              <a:t>(Psalm 90,12)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Psalm 90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16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Wer seine Hand an den Pflug legt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sieht zurück,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der </a:t>
            </a:r>
            <a:r>
              <a:rPr lang="de-DE" sz="3200" b="1" dirty="0" smtClean="0"/>
              <a:t>ist nicht geschickt für das Reich Gottes. </a:t>
            </a:r>
            <a:r>
              <a:rPr lang="de-DE" sz="3200" dirty="0" smtClean="0"/>
              <a:t>(Lukas 9,62)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Lukas 9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17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Ein Mensch sieht,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was </a:t>
            </a:r>
            <a:r>
              <a:rPr lang="de-DE" sz="3200" b="1" dirty="0" smtClean="0"/>
              <a:t>vor Augen ist;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der </a:t>
            </a:r>
            <a:r>
              <a:rPr lang="de-DE" sz="3200" b="1" dirty="0" smtClean="0"/>
              <a:t>Herr aber sieht das Herz an. </a:t>
            </a:r>
            <a:endParaRPr lang="de-DE" sz="3200" b="1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1</a:t>
            </a:r>
            <a:r>
              <a:rPr lang="de-DE" sz="3200" dirty="0" smtClean="0"/>
              <a:t>. Samuel </a:t>
            </a:r>
            <a:r>
              <a:rPr lang="de-DE" sz="3200" dirty="0" smtClean="0"/>
              <a:t>16,7)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1. Samuel 16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18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Lebt in der Liebe,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wie </a:t>
            </a:r>
            <a:r>
              <a:rPr lang="de-DE" sz="3200" b="1" dirty="0" smtClean="0"/>
              <a:t>auch Christus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uns </a:t>
            </a:r>
            <a:r>
              <a:rPr lang="de-DE" sz="3200" b="1" dirty="0" smtClean="0"/>
              <a:t>geliebt hat. </a:t>
            </a:r>
            <a:endParaRPr lang="de-DE" sz="3200" b="1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Epheser 5,2)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Epheser 5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19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Denn siehe, ich will ein Neues schaffen,</a:t>
            </a:r>
            <a:br>
              <a:rPr lang="de-DE" sz="3200" b="1" dirty="0" smtClean="0"/>
            </a:br>
            <a:r>
              <a:rPr lang="de-DE" sz="3200" b="1" dirty="0" smtClean="0"/>
              <a:t>jetzt wächst es auf,</a:t>
            </a:r>
            <a:br>
              <a:rPr lang="de-DE" sz="3200" b="1" dirty="0" smtClean="0"/>
            </a:br>
            <a:r>
              <a:rPr lang="de-DE" sz="3200" b="1" dirty="0" smtClean="0"/>
              <a:t>erkennt ihr´s denn nicht?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err="1" smtClean="0"/>
              <a:t>Jesaja</a:t>
            </a:r>
            <a:r>
              <a:rPr lang="de-DE" sz="3200" dirty="0" smtClean="0"/>
              <a:t> 43,19)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Jesaja</a:t>
            </a:r>
            <a:r>
              <a:rPr lang="de-DE" sz="3200" dirty="0" smtClean="0"/>
              <a:t> 43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Ich lebe und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ihr </a:t>
            </a:r>
            <a:r>
              <a:rPr lang="de-DE" sz="3200" b="1" dirty="0" smtClean="0"/>
              <a:t>sollt auch </a:t>
            </a:r>
            <a:r>
              <a:rPr lang="de-DE" sz="3200" b="1" dirty="0" smtClean="0"/>
              <a:t>leben.</a:t>
            </a:r>
          </a:p>
          <a:p>
            <a:pPr algn="ctr" hangingPunct="0"/>
            <a:endParaRPr lang="de-DE" sz="3200" dirty="0" smtClean="0"/>
          </a:p>
          <a:p>
            <a:pPr algn="ctr" hangingPunct="0"/>
            <a:r>
              <a:rPr lang="de-DE" sz="3200" dirty="0" smtClean="0"/>
              <a:t> </a:t>
            </a:r>
            <a:r>
              <a:rPr lang="de-DE" sz="3200" dirty="0" smtClean="0"/>
              <a:t>(Johannes 14,19)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14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20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Siehe ich bin bei euch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alle </a:t>
            </a:r>
            <a:r>
              <a:rPr lang="de-DE" sz="3200" b="1" dirty="0" smtClean="0"/>
              <a:t>Tage bis an der Welt Ende. </a:t>
            </a:r>
            <a:endParaRPr lang="de-DE" sz="3200" b="1" dirty="0" smtClean="0"/>
          </a:p>
          <a:p>
            <a:pPr algn="ctr" hangingPunct="0"/>
            <a:endParaRPr lang="de-DE" sz="3200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Matthäus 28,20) 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Matthäus 28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21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Ich bin der Herr dein Gott.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Du </a:t>
            </a:r>
            <a:r>
              <a:rPr lang="de-DE" sz="3200" b="1" dirty="0" smtClean="0"/>
              <a:t>sollst keine anderen Götter haben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neben </a:t>
            </a:r>
            <a:r>
              <a:rPr lang="de-DE" sz="3200" b="1" dirty="0" smtClean="0"/>
              <a:t>mir. </a:t>
            </a:r>
          </a:p>
          <a:p>
            <a:pPr algn="ctr"/>
            <a:r>
              <a:rPr lang="de-DE" sz="3200" dirty="0" smtClean="0"/>
              <a:t>(5</a:t>
            </a:r>
            <a:r>
              <a:rPr lang="de-DE" sz="3200" dirty="0" smtClean="0"/>
              <a:t>. Mose </a:t>
            </a:r>
            <a:r>
              <a:rPr lang="de-DE" sz="3200" dirty="0" smtClean="0"/>
              <a:t>5,6)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5. Mose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22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Ihr werdet die Kraft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des </a:t>
            </a:r>
            <a:r>
              <a:rPr lang="de-DE" sz="3200" b="1" dirty="0" smtClean="0"/>
              <a:t>Heiligen Geistes empfangen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und </a:t>
            </a:r>
            <a:r>
              <a:rPr lang="de-DE" sz="3200" b="1" dirty="0" smtClean="0"/>
              <a:t>werdet meine Zeugen sein. </a:t>
            </a:r>
            <a:r>
              <a:rPr lang="de-DE" sz="3200" dirty="0" smtClean="0"/>
              <a:t>(Apostelgeschichte 1,8)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52839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Apostelgeschichte 1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23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Ich bin der </a:t>
            </a:r>
            <a:r>
              <a:rPr lang="de-DE" sz="3200" b="1" dirty="0" smtClean="0"/>
              <a:t>Weg, </a:t>
            </a:r>
            <a:r>
              <a:rPr lang="de-DE" sz="3200" b="1" dirty="0" smtClean="0"/>
              <a:t>die Wahrheit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das Leben;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niemand </a:t>
            </a:r>
            <a:r>
              <a:rPr lang="de-DE" sz="3200" b="1" dirty="0" smtClean="0"/>
              <a:t>kommt zum Vater denn durch mich. </a:t>
            </a:r>
            <a:r>
              <a:rPr lang="de-DE" sz="3200" dirty="0" smtClean="0"/>
              <a:t>(Johannes 14,6)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14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24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Einen anderen Grund kann niemand legen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als </a:t>
            </a:r>
            <a:r>
              <a:rPr lang="de-DE" sz="3200" b="1" dirty="0" smtClean="0"/>
              <a:t>den, der gelegt ist,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welcher </a:t>
            </a:r>
            <a:r>
              <a:rPr lang="de-DE" sz="3200" b="1" dirty="0" smtClean="0"/>
              <a:t>ist Jesus Christus. </a:t>
            </a:r>
            <a:endParaRPr lang="de-DE" sz="3200" b="1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1. Korinther 3, 11)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1. Korinther 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25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Ihr werdet die Wahrheit erkennen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die Wahrheit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wird </a:t>
            </a:r>
            <a:r>
              <a:rPr lang="de-DE" sz="3200" b="1" dirty="0" smtClean="0"/>
              <a:t>euch frei machen. </a:t>
            </a:r>
          </a:p>
          <a:p>
            <a:pPr algn="ctr"/>
            <a:r>
              <a:rPr lang="de-DE" sz="3200" dirty="0" smtClean="0"/>
              <a:t>(Johannes 8,32)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8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26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Jesus Christus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gestern </a:t>
            </a:r>
            <a:r>
              <a:rPr lang="de-DE" sz="3200" b="1" dirty="0" smtClean="0"/>
              <a:t>und heute </a:t>
            </a:r>
            <a:endParaRPr lang="de-DE" sz="3200" b="1" dirty="0" smtClean="0"/>
          </a:p>
          <a:p>
            <a:pPr algn="ctr" hangingPunct="0"/>
            <a:r>
              <a:rPr lang="de-DE" sz="3200" b="1" dirty="0" smtClean="0"/>
              <a:t>und </a:t>
            </a:r>
            <a:r>
              <a:rPr lang="de-DE" sz="3200" b="1" dirty="0" smtClean="0"/>
              <a:t>derselbe auch in Ewigkeit. </a:t>
            </a:r>
            <a:endParaRPr lang="de-DE" sz="3200" b="1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Hebräer 13,8)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Hebräer 13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27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Fürchte dich nicht!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Ich </a:t>
            </a:r>
            <a:r>
              <a:rPr lang="de-DE" sz="3200" b="1" dirty="0" smtClean="0"/>
              <a:t>bin der Erste und der Letzte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der Lebendige. </a:t>
            </a:r>
          </a:p>
          <a:p>
            <a:pPr algn="ctr"/>
            <a:r>
              <a:rPr lang="de-DE" sz="3200" dirty="0" smtClean="0"/>
              <a:t>(Offenbarung 1,17)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Offenbarung 1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28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Der Menschensohn muss erhöht werden,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damit </a:t>
            </a:r>
            <a:r>
              <a:rPr lang="de-DE" sz="3200" b="1" dirty="0" smtClean="0"/>
              <a:t>alle die an ihn glauben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das </a:t>
            </a:r>
            <a:r>
              <a:rPr lang="de-DE" sz="3200" b="1" dirty="0" smtClean="0"/>
              <a:t>ewige Leben haben.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smtClean="0"/>
              <a:t>Johannes 3,14)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Johannes 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29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Himmel und Erde werden vergehen;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meine </a:t>
            </a:r>
            <a:r>
              <a:rPr lang="de-DE" sz="3200" b="1" dirty="0" smtClean="0"/>
              <a:t>Worte aber werden </a:t>
            </a:r>
            <a:endParaRPr lang="de-DE" sz="3200" b="1" dirty="0" smtClean="0"/>
          </a:p>
          <a:p>
            <a:pPr algn="ctr"/>
            <a:r>
              <a:rPr lang="de-DE" sz="3200" b="1" dirty="0" smtClean="0"/>
              <a:t>nicht </a:t>
            </a:r>
            <a:r>
              <a:rPr lang="de-DE" sz="3200" b="1" dirty="0" smtClean="0"/>
              <a:t>vergehen</a:t>
            </a:r>
            <a:r>
              <a:rPr lang="de-DE" sz="3200" b="1" dirty="0" smtClean="0"/>
              <a:t>. </a:t>
            </a:r>
          </a:p>
          <a:p>
            <a:pPr algn="ctr"/>
            <a:r>
              <a:rPr lang="de-DE" sz="3200" dirty="0" smtClean="0"/>
              <a:t>(</a:t>
            </a:r>
            <a:r>
              <a:rPr lang="de-DE" sz="3200" dirty="0" smtClean="0"/>
              <a:t>Markus 13,31)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Markus 13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3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Was ihr getan habt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einem </a:t>
            </a:r>
            <a:r>
              <a:rPr lang="de-DE" sz="3200" b="1" dirty="0" smtClean="0"/>
              <a:t>von diesen meinen geringsten Brüdern, das hab ihr mir getan. </a:t>
            </a:r>
            <a:endParaRPr lang="de-DE" sz="3200" b="1" dirty="0" smtClean="0"/>
          </a:p>
          <a:p>
            <a:pPr algn="ctr" hangingPunct="0"/>
            <a:r>
              <a:rPr lang="de-DE" sz="3200" dirty="0" smtClean="0"/>
              <a:t>(</a:t>
            </a:r>
            <a:r>
              <a:rPr lang="de-DE" sz="3200" dirty="0" smtClean="0"/>
              <a:t>Matthäus 25,40)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Matthäus 25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30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Aller Augen warten auf dich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du gibst ihnen ihre Speise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zur </a:t>
            </a:r>
            <a:r>
              <a:rPr lang="de-DE" sz="3200" b="1" dirty="0" smtClean="0"/>
              <a:t>rechten Zeit.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smtClean="0"/>
              <a:t>Psalm 145,15)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Psalm 145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4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Alle eure Sorge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werft </a:t>
            </a:r>
            <a:r>
              <a:rPr lang="de-DE" sz="3200" b="1" dirty="0" smtClean="0"/>
              <a:t>auf ihn;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denn </a:t>
            </a:r>
            <a:r>
              <a:rPr lang="de-DE" sz="3200" b="1" dirty="0" smtClean="0"/>
              <a:t>er sorgt für euch.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smtClean="0"/>
              <a:t>1.Petrus 5,7</a:t>
            </a:r>
            <a:r>
              <a:rPr lang="de-DE" sz="3200" dirty="0" smtClean="0"/>
              <a:t>)</a:t>
            </a:r>
            <a:endParaRPr lang="de-DE" sz="3200" dirty="0" smtClean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1. Petrus 5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5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Siehe, dein König kommt zu dir,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ein </a:t>
            </a:r>
            <a:r>
              <a:rPr lang="de-DE" sz="3200" b="1" dirty="0" smtClean="0"/>
              <a:t>Gerechter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und </a:t>
            </a:r>
            <a:r>
              <a:rPr lang="de-DE" sz="3200" b="1" dirty="0" smtClean="0"/>
              <a:t>ein </a:t>
            </a:r>
            <a:r>
              <a:rPr lang="de-DE" sz="3200" b="1" dirty="0" smtClean="0"/>
              <a:t>Helfer. </a:t>
            </a:r>
          </a:p>
          <a:p>
            <a:pPr algn="ctr"/>
            <a:r>
              <a:rPr lang="de-DE" sz="3200" dirty="0" smtClean="0"/>
              <a:t>(</a:t>
            </a:r>
            <a:r>
              <a:rPr lang="de-DE" sz="3200" dirty="0" err="1" smtClean="0"/>
              <a:t>Sacharja</a:t>
            </a:r>
            <a:r>
              <a:rPr lang="de-DE" sz="3200" dirty="0" smtClean="0"/>
              <a:t> 9,9)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Sacharja</a:t>
            </a:r>
            <a:r>
              <a:rPr lang="de-DE" sz="3200" dirty="0" smtClean="0"/>
              <a:t> 9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6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Singet dem Herrn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ein </a:t>
            </a:r>
            <a:r>
              <a:rPr lang="de-DE" sz="3200" b="1" dirty="0" smtClean="0"/>
              <a:t>neues Lied,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denn </a:t>
            </a:r>
            <a:r>
              <a:rPr lang="de-DE" sz="3200" b="1" dirty="0" smtClean="0"/>
              <a:t>er tut Wunder.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smtClean="0"/>
              <a:t>Psalm 98,1)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smtClean="0"/>
              <a:t>Psalm 98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7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Fürchte dich nicht, denn ich habe dich erlöst,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ich </a:t>
            </a:r>
            <a:r>
              <a:rPr lang="de-DE" sz="3200" b="1" dirty="0" smtClean="0"/>
              <a:t>habe dich bei deinem Namen gerufen;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du </a:t>
            </a:r>
            <a:r>
              <a:rPr lang="de-DE" sz="3200" b="1" dirty="0" smtClean="0"/>
              <a:t>bist mein!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err="1" smtClean="0"/>
              <a:t>Jesaja</a:t>
            </a:r>
            <a:r>
              <a:rPr lang="de-DE" sz="3200" dirty="0" smtClean="0"/>
              <a:t> 43,1)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Jesaja</a:t>
            </a:r>
            <a:r>
              <a:rPr lang="de-DE" sz="3200" dirty="0" smtClean="0"/>
              <a:t> 43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8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332656"/>
            <a:ext cx="3816424" cy="936104"/>
          </a:xfrm>
        </p:spPr>
        <p:txBody>
          <a:bodyPr>
            <a:normAutofit fontScale="90000"/>
          </a:bodyPr>
          <a:lstStyle/>
          <a:p>
            <a:r>
              <a:rPr lang="de-DE" sz="3600" b="1" dirty="0"/>
              <a:t>v</a:t>
            </a:r>
            <a:r>
              <a:rPr lang="de-DE" sz="3600" b="1" dirty="0" smtClean="0"/>
              <a:t>ier Worte - ein  Vers</a:t>
            </a:r>
            <a:endParaRPr lang="de-DE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8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m 5"/>
          <p:cNvGraphicFramePr/>
          <p:nvPr/>
        </p:nvGraphicFramePr>
        <p:xfrm>
          <a:off x="395536" y="1772816"/>
          <a:ext cx="8280920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2411760" y="3429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Tipp: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467544" y="4509120"/>
            <a:ext cx="820891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hangingPunct="0"/>
            <a:r>
              <a:rPr lang="de-DE" sz="3200" b="1" dirty="0" smtClean="0"/>
              <a:t>Und seid nicht bekümmert;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denn </a:t>
            </a:r>
            <a:r>
              <a:rPr lang="de-DE" sz="3200" b="1" dirty="0" smtClean="0"/>
              <a:t>die Freude am Herrn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ist </a:t>
            </a:r>
            <a:r>
              <a:rPr lang="de-DE" sz="3200" b="1" dirty="0" smtClean="0"/>
              <a:t>eure Stärke.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(</a:t>
            </a:r>
            <a:r>
              <a:rPr lang="de-DE" sz="3200" dirty="0" err="1" smtClean="0"/>
              <a:t>Nehemia</a:t>
            </a:r>
            <a:r>
              <a:rPr lang="de-DE" sz="3200" dirty="0" smtClean="0"/>
              <a:t> 8,10)</a:t>
            </a:r>
            <a:endParaRPr lang="de-DE" sz="3200" dirty="0"/>
          </a:p>
        </p:txBody>
      </p:sp>
      <p:sp>
        <p:nvSpPr>
          <p:cNvPr id="8" name="Rechteck 7"/>
          <p:cNvSpPr/>
          <p:nvPr/>
        </p:nvSpPr>
        <p:spPr>
          <a:xfrm>
            <a:off x="3995936" y="3429000"/>
            <a:ext cx="3168352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3200" dirty="0" err="1" smtClean="0"/>
              <a:t>Nehemia</a:t>
            </a:r>
            <a:r>
              <a:rPr lang="de-DE" sz="3200" dirty="0" smtClean="0"/>
              <a:t> 8</a:t>
            </a:r>
            <a:endParaRPr lang="de-DE" sz="3200" dirty="0"/>
          </a:p>
        </p:txBody>
      </p:sp>
      <p:sp>
        <p:nvSpPr>
          <p:cNvPr id="10" name="Rechteck 9"/>
          <p:cNvSpPr/>
          <p:nvPr/>
        </p:nvSpPr>
        <p:spPr>
          <a:xfrm>
            <a:off x="7596336" y="476672"/>
            <a:ext cx="1080120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fld id="{32627C5F-9F79-48C1-9CE8-F703C9405BF0}" type="slidenum">
              <a:rPr lang="de-DE" sz="3600" smtClean="0"/>
              <a:pPr algn="ctr"/>
              <a:t>9</a:t>
            </a:fld>
            <a:endParaRPr lang="de-DE" sz="36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4505325" y="2662237"/>
          <a:ext cx="133350" cy="1533525"/>
        </p:xfrm>
        <a:graphic>
          <a:graphicData uri="http://schemas.openxmlformats.org/drawingml/2006/table">
            <a:tbl>
              <a:tblPr/>
              <a:tblGrid>
                <a:gridCol w="133350"/>
              </a:tblGrid>
              <a:tr h="1533525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endParaRPr lang="de-DE" sz="1200" dirty="0">
                        <a:latin typeface="Courier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Bildschirmpräsentation (4:3)</PresentationFormat>
  <Paragraphs>300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Larissa-Design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  <vt:lpstr>vier Worte - ein  Vers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vier Worte - ein  Vers</dc:title>
  <dc:creator>Andreas</dc:creator>
  <cp:lastModifiedBy>Andreas</cp:lastModifiedBy>
  <cp:revision>42</cp:revision>
  <dcterms:created xsi:type="dcterms:W3CDTF">2013-09-21T09:04:21Z</dcterms:created>
  <dcterms:modified xsi:type="dcterms:W3CDTF">2013-09-22T13:54:15Z</dcterms:modified>
</cp:coreProperties>
</file>