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20" autoAdjust="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5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19.08.14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19.08.14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‹Nr.›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19.08.14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08" y="301867"/>
            <a:ext cx="6090561" cy="334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30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882" y="772151"/>
            <a:ext cx="5805308" cy="535401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261882" y="6126163"/>
            <a:ext cx="348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Rasenmäher</a:t>
            </a:r>
          </a:p>
        </p:txBody>
      </p:sp>
    </p:spTree>
    <p:extLst>
      <p:ext uri="{BB962C8B-B14F-4D97-AF65-F5344CB8AC3E}">
        <p14:creationId xmlns:p14="http://schemas.microsoft.com/office/powerpoint/2010/main" val="3557278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511300"/>
            <a:ext cx="7988300" cy="38227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71500" y="5334000"/>
            <a:ext cx="3288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Sektkorken knallen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660708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068" y="750937"/>
            <a:ext cx="6243687" cy="469644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555068" y="5447377"/>
            <a:ext cx="4444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Wasserfall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81649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68" y="353650"/>
            <a:ext cx="3728424" cy="555352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58768" y="5924835"/>
            <a:ext cx="340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Presslufthammer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261762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15" y="884125"/>
            <a:ext cx="7913385" cy="492544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773415" y="5834462"/>
            <a:ext cx="4526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Feuerwerk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855426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05" y="872900"/>
            <a:ext cx="5926404" cy="517213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003387" y="6045035"/>
            <a:ext cx="3728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Sparschwein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280319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30" y="274638"/>
            <a:ext cx="5501774" cy="466945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53230" y="4982808"/>
            <a:ext cx="2930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Staubsauger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100558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555" y="1384689"/>
            <a:ext cx="6111431" cy="474147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193555" y="861469"/>
            <a:ext cx="2914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U-Bahn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963886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30" y="274638"/>
            <a:ext cx="6164065" cy="429283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51730" y="4567469"/>
            <a:ext cx="3598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Flugzeug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938443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 descr="http://www.hdbackgroundpoint.com/wp-content/uploads/2014/01/08/1b2c857d37aec65ae1da2d4fa1dba89a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5" t="11186" b="1"/>
          <a:stretch/>
        </p:blipFill>
        <p:spPr bwMode="auto">
          <a:xfrm>
            <a:off x="0" y="0"/>
            <a:ext cx="9170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4638"/>
            <a:ext cx="4689023" cy="488310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57200" y="5157743"/>
            <a:ext cx="4347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Geburtstagstorte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16108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</Words>
  <Application>Microsoft Macintosh PowerPoint</Application>
  <PresentationFormat>Bildschirmpräsentation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Sandra Schrader</cp:lastModifiedBy>
  <cp:revision>45</cp:revision>
  <dcterms:created xsi:type="dcterms:W3CDTF">2010-04-12T23:12:02Z</dcterms:created>
  <dcterms:modified xsi:type="dcterms:W3CDTF">2014-08-18T22:29:51Z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