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90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01E8-A7DC-4649-ABB5-FFC4F294403F}" type="datetimeFigureOut">
              <a:rPr lang="de-DE" smtClean="0"/>
              <a:t>09.03.2021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C60B6-602E-4B42-84A2-00C9893636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318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01E8-A7DC-4649-ABB5-FFC4F294403F}" type="datetimeFigureOut">
              <a:rPr lang="de-DE" smtClean="0"/>
              <a:t>09.03.2021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C60B6-602E-4B42-84A2-00C9893636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5393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01E8-A7DC-4649-ABB5-FFC4F294403F}" type="datetimeFigureOut">
              <a:rPr lang="de-DE" smtClean="0"/>
              <a:t>09.03.2021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C60B6-602E-4B42-84A2-00C9893636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1977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01E8-A7DC-4649-ABB5-FFC4F294403F}" type="datetimeFigureOut">
              <a:rPr lang="de-DE" smtClean="0"/>
              <a:t>09.03.2021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C60B6-602E-4B42-84A2-00C9893636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267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01E8-A7DC-4649-ABB5-FFC4F294403F}" type="datetimeFigureOut">
              <a:rPr lang="de-DE" smtClean="0"/>
              <a:t>09.03.2021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C60B6-602E-4B42-84A2-00C9893636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615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01E8-A7DC-4649-ABB5-FFC4F294403F}" type="datetimeFigureOut">
              <a:rPr lang="de-DE" smtClean="0"/>
              <a:t>09.03.2021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C60B6-602E-4B42-84A2-00C9893636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276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01E8-A7DC-4649-ABB5-FFC4F294403F}" type="datetimeFigureOut">
              <a:rPr lang="de-DE" smtClean="0"/>
              <a:t>09.03.2021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C60B6-602E-4B42-84A2-00C9893636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5097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01E8-A7DC-4649-ABB5-FFC4F294403F}" type="datetimeFigureOut">
              <a:rPr lang="de-DE" smtClean="0"/>
              <a:t>09.03.2021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C60B6-602E-4B42-84A2-00C9893636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3937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01E8-A7DC-4649-ABB5-FFC4F294403F}" type="datetimeFigureOut">
              <a:rPr lang="de-DE" smtClean="0"/>
              <a:t>09.03.2021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C60B6-602E-4B42-84A2-00C9893636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770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01E8-A7DC-4649-ABB5-FFC4F294403F}" type="datetimeFigureOut">
              <a:rPr lang="de-DE" smtClean="0"/>
              <a:t>09.03.2021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C60B6-602E-4B42-84A2-00C9893636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3255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701E8-A7DC-4649-ABB5-FFC4F294403F}" type="datetimeFigureOut">
              <a:rPr lang="de-DE" smtClean="0"/>
              <a:t>09.03.2021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C60B6-602E-4B42-84A2-00C9893636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6301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701E8-A7DC-4649-ABB5-FFC4F294403F}" type="datetimeFigureOut">
              <a:rPr lang="de-DE" smtClean="0"/>
              <a:t>09.03.2021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C60B6-602E-4B42-84A2-00C9893636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73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EMOJII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Quiz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653" y="5113356"/>
            <a:ext cx="1793542" cy="1066799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8995" y="5888909"/>
            <a:ext cx="1979655" cy="291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62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580" y="711200"/>
            <a:ext cx="9449210" cy="5547359"/>
          </a:xfrm>
          <a:prstGeom prst="rect">
            <a:avLst/>
          </a:prstGeom>
        </p:spPr>
      </p:pic>
      <p:sp>
        <p:nvSpPr>
          <p:cNvPr id="11" name="Rechteck 10"/>
          <p:cNvSpPr/>
          <p:nvPr/>
        </p:nvSpPr>
        <p:spPr>
          <a:xfrm>
            <a:off x="1466580" y="1493520"/>
            <a:ext cx="2251980" cy="833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1466580" y="2326640"/>
            <a:ext cx="4659900" cy="4165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1507220" y="2702560"/>
            <a:ext cx="6234700" cy="50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1507220" y="3180080"/>
            <a:ext cx="5929900" cy="50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1517380" y="3647440"/>
            <a:ext cx="5736860" cy="812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1507220" y="4521200"/>
            <a:ext cx="5736860" cy="812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/>
        </p:nvSpPr>
        <p:spPr>
          <a:xfrm>
            <a:off x="1507220" y="5384800"/>
            <a:ext cx="9333500" cy="812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475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Breitbild</PresentationFormat>
  <Paragraphs>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EMOJII</vt:lpstr>
      <vt:lpstr>PowerPoint-Präsentation</vt:lpstr>
    </vt:vector>
  </TitlesOfParts>
  <Company>EJW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EMOJI</dc:title>
  <dc:creator>Decker, Melissa</dc:creator>
  <cp:lastModifiedBy>Decker, Melissa</cp:lastModifiedBy>
  <cp:revision>4</cp:revision>
  <dcterms:created xsi:type="dcterms:W3CDTF">2021-03-09T10:18:38Z</dcterms:created>
  <dcterms:modified xsi:type="dcterms:W3CDTF">2021-03-09T13:50:39Z</dcterms:modified>
</cp:coreProperties>
</file>