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363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 autoAdjust="0"/>
    <p:restoredTop sz="94660"/>
  </p:normalViewPr>
  <p:slideViewPr>
    <p:cSldViewPr snapToGrid="0">
      <p:cViewPr>
        <p:scale>
          <a:sx n="83" d="100"/>
          <a:sy n="83" d="100"/>
        </p:scale>
        <p:origin x="267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52" y="824885"/>
            <a:ext cx="2141459" cy="1754776"/>
          </a:xfrm>
        </p:spPr>
        <p:txBody>
          <a:bodyPr anchor="b"/>
          <a:lstStyle>
            <a:lvl1pPr algn="ctr">
              <a:defRPr sz="165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21" y="2647331"/>
            <a:ext cx="1889522" cy="1216909"/>
          </a:xfrm>
        </p:spPr>
        <p:txBody>
          <a:bodyPr/>
          <a:lstStyle>
            <a:lvl1pPr marL="0" indent="0" algn="ctr">
              <a:buNone/>
              <a:defRPr sz="661"/>
            </a:lvl1pPr>
            <a:lvl2pPr marL="125959" indent="0" algn="ctr">
              <a:buNone/>
              <a:defRPr sz="551"/>
            </a:lvl2pPr>
            <a:lvl3pPr marL="251917" indent="0" algn="ctr">
              <a:buNone/>
              <a:defRPr sz="496"/>
            </a:lvl3pPr>
            <a:lvl4pPr marL="377876" indent="0" algn="ctr">
              <a:buNone/>
              <a:defRPr sz="441"/>
            </a:lvl4pPr>
            <a:lvl5pPr marL="503834" indent="0" algn="ctr">
              <a:buNone/>
              <a:defRPr sz="441"/>
            </a:lvl5pPr>
            <a:lvl6pPr marL="629793" indent="0" algn="ctr">
              <a:buNone/>
              <a:defRPr sz="441"/>
            </a:lvl6pPr>
            <a:lvl7pPr marL="755752" indent="0" algn="ctr">
              <a:buNone/>
              <a:defRPr sz="441"/>
            </a:lvl7pPr>
            <a:lvl8pPr marL="881710" indent="0" algn="ctr">
              <a:buNone/>
              <a:defRPr sz="441"/>
            </a:lvl8pPr>
            <a:lvl9pPr marL="1007669" indent="0" algn="ctr">
              <a:buNone/>
              <a:defRPr sz="441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925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3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2919" y="268350"/>
            <a:ext cx="543238" cy="427143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06" y="268350"/>
            <a:ext cx="1598221" cy="4271432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5072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212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94" y="1256579"/>
            <a:ext cx="2172951" cy="2096630"/>
          </a:xfrm>
        </p:spPr>
        <p:txBody>
          <a:bodyPr anchor="b"/>
          <a:lstStyle>
            <a:lvl1pPr>
              <a:defRPr sz="165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894" y="3373044"/>
            <a:ext cx="2172951" cy="1102568"/>
          </a:xfrm>
        </p:spPr>
        <p:txBody>
          <a:bodyPr/>
          <a:lstStyle>
            <a:lvl1pPr marL="0" indent="0">
              <a:buNone/>
              <a:defRPr sz="661">
                <a:solidFill>
                  <a:schemeClr val="tx1"/>
                </a:solidFill>
              </a:defRPr>
            </a:lvl1pPr>
            <a:lvl2pPr marL="125959" indent="0">
              <a:buNone/>
              <a:defRPr sz="551">
                <a:solidFill>
                  <a:schemeClr val="tx1">
                    <a:tint val="75000"/>
                  </a:schemeClr>
                </a:solidFill>
              </a:defRPr>
            </a:lvl2pPr>
            <a:lvl3pPr marL="251917" indent="0">
              <a:buNone/>
              <a:defRPr sz="496">
                <a:solidFill>
                  <a:schemeClr val="tx1">
                    <a:tint val="75000"/>
                  </a:schemeClr>
                </a:solidFill>
              </a:defRPr>
            </a:lvl3pPr>
            <a:lvl4pPr marL="377876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4pPr>
            <a:lvl5pPr marL="503834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5pPr>
            <a:lvl6pPr marL="629793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6pPr>
            <a:lvl7pPr marL="755752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7pPr>
            <a:lvl8pPr marL="881710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8pPr>
            <a:lvl9pPr marL="1007669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037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06" y="1341750"/>
            <a:ext cx="1070729" cy="319803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428" y="1341750"/>
            <a:ext cx="1070729" cy="319803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87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34" y="268351"/>
            <a:ext cx="2172951" cy="97422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35" y="1235577"/>
            <a:ext cx="1065808" cy="605537"/>
          </a:xfrm>
        </p:spPr>
        <p:txBody>
          <a:bodyPr anchor="b"/>
          <a:lstStyle>
            <a:lvl1pPr marL="0" indent="0">
              <a:buNone/>
              <a:defRPr sz="661" b="1"/>
            </a:lvl1pPr>
            <a:lvl2pPr marL="125959" indent="0">
              <a:buNone/>
              <a:defRPr sz="551" b="1"/>
            </a:lvl2pPr>
            <a:lvl3pPr marL="251917" indent="0">
              <a:buNone/>
              <a:defRPr sz="496" b="1"/>
            </a:lvl3pPr>
            <a:lvl4pPr marL="377876" indent="0">
              <a:buNone/>
              <a:defRPr sz="441" b="1"/>
            </a:lvl4pPr>
            <a:lvl5pPr marL="503834" indent="0">
              <a:buNone/>
              <a:defRPr sz="441" b="1"/>
            </a:lvl5pPr>
            <a:lvl6pPr marL="629793" indent="0">
              <a:buNone/>
              <a:defRPr sz="441" b="1"/>
            </a:lvl6pPr>
            <a:lvl7pPr marL="755752" indent="0">
              <a:buNone/>
              <a:defRPr sz="441" b="1"/>
            </a:lvl7pPr>
            <a:lvl8pPr marL="881710" indent="0">
              <a:buNone/>
              <a:defRPr sz="441" b="1"/>
            </a:lvl8pPr>
            <a:lvl9pPr marL="1007669" indent="0">
              <a:buNone/>
              <a:defRPr sz="441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35" y="1841114"/>
            <a:ext cx="1065808" cy="270800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428" y="1235577"/>
            <a:ext cx="1071057" cy="605537"/>
          </a:xfrm>
        </p:spPr>
        <p:txBody>
          <a:bodyPr anchor="b"/>
          <a:lstStyle>
            <a:lvl1pPr marL="0" indent="0">
              <a:buNone/>
              <a:defRPr sz="661" b="1"/>
            </a:lvl1pPr>
            <a:lvl2pPr marL="125959" indent="0">
              <a:buNone/>
              <a:defRPr sz="551" b="1"/>
            </a:lvl2pPr>
            <a:lvl3pPr marL="251917" indent="0">
              <a:buNone/>
              <a:defRPr sz="496" b="1"/>
            </a:lvl3pPr>
            <a:lvl4pPr marL="377876" indent="0">
              <a:buNone/>
              <a:defRPr sz="441" b="1"/>
            </a:lvl4pPr>
            <a:lvl5pPr marL="503834" indent="0">
              <a:buNone/>
              <a:defRPr sz="441" b="1"/>
            </a:lvl5pPr>
            <a:lvl6pPr marL="629793" indent="0">
              <a:buNone/>
              <a:defRPr sz="441" b="1"/>
            </a:lvl6pPr>
            <a:lvl7pPr marL="755752" indent="0">
              <a:buNone/>
              <a:defRPr sz="441" b="1"/>
            </a:lvl7pPr>
            <a:lvl8pPr marL="881710" indent="0">
              <a:buNone/>
              <a:defRPr sz="441" b="1"/>
            </a:lvl8pPr>
            <a:lvl9pPr marL="1007669" indent="0">
              <a:buNone/>
              <a:defRPr sz="441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428" y="1841114"/>
            <a:ext cx="1071057" cy="270800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590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89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16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34" y="336021"/>
            <a:ext cx="812560" cy="1176073"/>
          </a:xfrm>
        </p:spPr>
        <p:txBody>
          <a:bodyPr anchor="b"/>
          <a:lstStyle>
            <a:lvl1pPr>
              <a:defRPr sz="882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057" y="725713"/>
            <a:ext cx="1275428" cy="3581889"/>
          </a:xfrm>
        </p:spPr>
        <p:txBody>
          <a:bodyPr/>
          <a:lstStyle>
            <a:lvl1pPr>
              <a:defRPr sz="882"/>
            </a:lvl1pPr>
            <a:lvl2pPr>
              <a:defRPr sz="771"/>
            </a:lvl2pPr>
            <a:lvl3pPr>
              <a:defRPr sz="661"/>
            </a:lvl3pPr>
            <a:lvl4pPr>
              <a:defRPr sz="551"/>
            </a:lvl4pPr>
            <a:lvl5pPr>
              <a:defRPr sz="551"/>
            </a:lvl5pPr>
            <a:lvl6pPr>
              <a:defRPr sz="551"/>
            </a:lvl6pPr>
            <a:lvl7pPr>
              <a:defRPr sz="551"/>
            </a:lvl7pPr>
            <a:lvl8pPr>
              <a:defRPr sz="551"/>
            </a:lvl8pPr>
            <a:lvl9pPr>
              <a:defRPr sz="551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34" y="1512094"/>
            <a:ext cx="812560" cy="2801341"/>
          </a:xfrm>
        </p:spPr>
        <p:txBody>
          <a:bodyPr/>
          <a:lstStyle>
            <a:lvl1pPr marL="0" indent="0">
              <a:buNone/>
              <a:defRPr sz="441"/>
            </a:lvl1pPr>
            <a:lvl2pPr marL="125959" indent="0">
              <a:buNone/>
              <a:defRPr sz="386"/>
            </a:lvl2pPr>
            <a:lvl3pPr marL="251917" indent="0">
              <a:buNone/>
              <a:defRPr sz="331"/>
            </a:lvl3pPr>
            <a:lvl4pPr marL="377876" indent="0">
              <a:buNone/>
              <a:defRPr sz="276"/>
            </a:lvl4pPr>
            <a:lvl5pPr marL="503834" indent="0">
              <a:buNone/>
              <a:defRPr sz="276"/>
            </a:lvl5pPr>
            <a:lvl6pPr marL="629793" indent="0">
              <a:buNone/>
              <a:defRPr sz="276"/>
            </a:lvl6pPr>
            <a:lvl7pPr marL="755752" indent="0">
              <a:buNone/>
              <a:defRPr sz="276"/>
            </a:lvl7pPr>
            <a:lvl8pPr marL="881710" indent="0">
              <a:buNone/>
              <a:defRPr sz="276"/>
            </a:lvl8pPr>
            <a:lvl9pPr marL="1007669" indent="0">
              <a:buNone/>
              <a:defRPr sz="276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7673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34" y="336021"/>
            <a:ext cx="812560" cy="1176073"/>
          </a:xfrm>
        </p:spPr>
        <p:txBody>
          <a:bodyPr anchor="b"/>
          <a:lstStyle>
            <a:lvl1pPr>
              <a:defRPr sz="882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057" y="725713"/>
            <a:ext cx="1275428" cy="3581889"/>
          </a:xfrm>
        </p:spPr>
        <p:txBody>
          <a:bodyPr anchor="t"/>
          <a:lstStyle>
            <a:lvl1pPr marL="0" indent="0">
              <a:buNone/>
              <a:defRPr sz="882"/>
            </a:lvl1pPr>
            <a:lvl2pPr marL="125959" indent="0">
              <a:buNone/>
              <a:defRPr sz="771"/>
            </a:lvl2pPr>
            <a:lvl3pPr marL="251917" indent="0">
              <a:buNone/>
              <a:defRPr sz="661"/>
            </a:lvl3pPr>
            <a:lvl4pPr marL="377876" indent="0">
              <a:buNone/>
              <a:defRPr sz="551"/>
            </a:lvl4pPr>
            <a:lvl5pPr marL="503834" indent="0">
              <a:buNone/>
              <a:defRPr sz="551"/>
            </a:lvl5pPr>
            <a:lvl6pPr marL="629793" indent="0">
              <a:buNone/>
              <a:defRPr sz="551"/>
            </a:lvl6pPr>
            <a:lvl7pPr marL="755752" indent="0">
              <a:buNone/>
              <a:defRPr sz="551"/>
            </a:lvl7pPr>
            <a:lvl8pPr marL="881710" indent="0">
              <a:buNone/>
              <a:defRPr sz="551"/>
            </a:lvl8pPr>
            <a:lvl9pPr marL="1007669" indent="0">
              <a:buNone/>
              <a:defRPr sz="551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34" y="1512094"/>
            <a:ext cx="812560" cy="2801341"/>
          </a:xfrm>
        </p:spPr>
        <p:txBody>
          <a:bodyPr/>
          <a:lstStyle>
            <a:lvl1pPr marL="0" indent="0">
              <a:buNone/>
              <a:defRPr sz="441"/>
            </a:lvl1pPr>
            <a:lvl2pPr marL="125959" indent="0">
              <a:buNone/>
              <a:defRPr sz="386"/>
            </a:lvl2pPr>
            <a:lvl3pPr marL="251917" indent="0">
              <a:buNone/>
              <a:defRPr sz="331"/>
            </a:lvl3pPr>
            <a:lvl4pPr marL="377876" indent="0">
              <a:buNone/>
              <a:defRPr sz="276"/>
            </a:lvl4pPr>
            <a:lvl5pPr marL="503834" indent="0">
              <a:buNone/>
              <a:defRPr sz="276"/>
            </a:lvl5pPr>
            <a:lvl6pPr marL="629793" indent="0">
              <a:buNone/>
              <a:defRPr sz="276"/>
            </a:lvl6pPr>
            <a:lvl7pPr marL="755752" indent="0">
              <a:buNone/>
              <a:defRPr sz="276"/>
            </a:lvl7pPr>
            <a:lvl8pPr marL="881710" indent="0">
              <a:buNone/>
              <a:defRPr sz="276"/>
            </a:lvl8pPr>
            <a:lvl9pPr marL="1007669" indent="0">
              <a:buNone/>
              <a:defRPr sz="276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839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06" y="268351"/>
            <a:ext cx="2172951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06" y="1341750"/>
            <a:ext cx="2172951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06" y="4671625"/>
            <a:ext cx="56685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539" y="4671625"/>
            <a:ext cx="850285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300" y="4671625"/>
            <a:ext cx="56685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611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17" rtl="0" eaLnBrk="1" latinLnBrk="0" hangingPunct="1">
        <a:lnSpc>
          <a:spcPct val="90000"/>
        </a:lnSpc>
        <a:spcBef>
          <a:spcPct val="0"/>
        </a:spcBef>
        <a:buNone/>
        <a:defRPr sz="12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79" indent="-62979" algn="l" defTabSz="2519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771" kern="1200">
          <a:solidFill>
            <a:schemeClr val="tx1"/>
          </a:solidFill>
          <a:latin typeface="+mn-lt"/>
          <a:ea typeface="+mn-ea"/>
          <a:cs typeface="+mn-cs"/>
        </a:defRPr>
      </a:lvl1pPr>
      <a:lvl2pPr marL="188938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2pPr>
      <a:lvl3pPr marL="314897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551" kern="1200">
          <a:solidFill>
            <a:schemeClr val="tx1"/>
          </a:solidFill>
          <a:latin typeface="+mn-lt"/>
          <a:ea typeface="+mn-ea"/>
          <a:cs typeface="+mn-cs"/>
        </a:defRPr>
      </a:lvl3pPr>
      <a:lvl4pPr marL="440855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4pPr>
      <a:lvl5pPr marL="566814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5pPr>
      <a:lvl6pPr marL="692772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6pPr>
      <a:lvl7pPr marL="818731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7pPr>
      <a:lvl8pPr marL="944690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8pPr>
      <a:lvl9pPr marL="1070648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1pPr>
      <a:lvl2pPr marL="125959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2pPr>
      <a:lvl3pPr marL="251917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3pPr>
      <a:lvl4pPr marL="377876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4pPr>
      <a:lvl5pPr marL="503834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5pPr>
      <a:lvl6pPr marL="629793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6pPr>
      <a:lvl7pPr marL="755752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7pPr>
      <a:lvl8pPr marL="881710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8pPr>
      <a:lvl9pPr marL="1007669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" y="130629"/>
            <a:ext cx="2519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>
                <a:latin typeface="Bahnschrift Condensed" panose="020B0502040204020203" pitchFamily="34" charset="0"/>
              </a:rPr>
              <a:t>Currywurstbude aufm Stadtfest</a:t>
            </a:r>
            <a:endParaRPr lang="de-DE" sz="1200" dirty="0">
              <a:latin typeface="Bahnschrift Condensed" panose="020B0502040204020203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" y="352627"/>
            <a:ext cx="251936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 smtClean="0"/>
              <a:t>89263 </a:t>
            </a:r>
            <a:r>
              <a:rPr lang="de-DE" sz="1050" dirty="0" err="1" smtClean="0"/>
              <a:t>Jesreel</a:t>
            </a:r>
            <a:endParaRPr lang="de-DE" sz="1050" dirty="0" smtClean="0"/>
          </a:p>
          <a:p>
            <a:pPr algn="ctr"/>
            <a:r>
              <a:rPr lang="de-DE" sz="1050" dirty="0" smtClean="0"/>
              <a:t>Telefon: 072819637282</a:t>
            </a:r>
          </a:p>
          <a:p>
            <a:pPr algn="ctr"/>
            <a:r>
              <a:rPr lang="de-DE" sz="1100" dirty="0" smtClean="0">
                <a:solidFill>
                  <a:schemeClr val="bg1"/>
                </a:solidFill>
              </a:rPr>
              <a:t>…</a:t>
            </a:r>
          </a:p>
          <a:p>
            <a:pPr algn="ctr"/>
            <a:r>
              <a:rPr lang="de-DE" sz="1050" dirty="0" smtClean="0"/>
              <a:t>Es </a:t>
            </a:r>
            <a:r>
              <a:rPr lang="de-DE" sz="1050" dirty="0"/>
              <a:t>bediente sie </a:t>
            </a:r>
            <a:r>
              <a:rPr lang="de-DE" sz="1050" dirty="0" smtClean="0"/>
              <a:t>Ronja.</a:t>
            </a:r>
            <a:endParaRPr lang="de-DE" sz="1050" dirty="0"/>
          </a:p>
          <a:p>
            <a:pPr algn="ctr"/>
            <a:endParaRPr lang="de-DE" sz="1050" dirty="0"/>
          </a:p>
        </p:txBody>
      </p:sp>
      <p:sp>
        <p:nvSpPr>
          <p:cNvPr id="7" name="Textfeld 6"/>
          <p:cNvSpPr txBox="1"/>
          <p:nvPr/>
        </p:nvSpPr>
        <p:spPr>
          <a:xfrm>
            <a:off x="0" y="1275956"/>
            <a:ext cx="25193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spc="300" dirty="0" smtClean="0"/>
              <a:t>  Currywurst	</a:t>
            </a:r>
            <a:r>
              <a:rPr lang="de-DE" sz="1100" dirty="0" smtClean="0"/>
              <a:t>     	3,50€</a:t>
            </a:r>
          </a:p>
          <a:p>
            <a:r>
              <a:rPr lang="de-DE" sz="1100" spc="300" dirty="0" smtClean="0"/>
              <a:t>  Currywurst</a:t>
            </a:r>
            <a:r>
              <a:rPr lang="de-DE" sz="1100" spc="300" dirty="0"/>
              <a:t>	</a:t>
            </a:r>
            <a:r>
              <a:rPr lang="de-DE" sz="1100" dirty="0"/>
              <a:t>     	</a:t>
            </a:r>
            <a:r>
              <a:rPr lang="de-DE" sz="1100" dirty="0" smtClean="0"/>
              <a:t>3,50</a:t>
            </a:r>
            <a:r>
              <a:rPr lang="de-DE" sz="1100" dirty="0"/>
              <a:t>€</a:t>
            </a:r>
          </a:p>
          <a:p>
            <a:r>
              <a:rPr lang="de-DE" sz="1100" spc="300" dirty="0" smtClean="0"/>
              <a:t>  Coca Cola</a:t>
            </a:r>
            <a:r>
              <a:rPr lang="de-DE" sz="1100" dirty="0" smtClean="0"/>
              <a:t>		2,00€</a:t>
            </a:r>
          </a:p>
          <a:p>
            <a:r>
              <a:rPr lang="de-DE" sz="1100" spc="300" dirty="0" smtClean="0"/>
              <a:t>  Coca Cola light</a:t>
            </a:r>
            <a:r>
              <a:rPr lang="de-DE" sz="1100" dirty="0" smtClean="0"/>
              <a:t>	2,00€</a:t>
            </a:r>
            <a:endParaRPr lang="de-DE" sz="1100" dirty="0"/>
          </a:p>
        </p:txBody>
      </p:sp>
      <p:sp>
        <p:nvSpPr>
          <p:cNvPr id="8" name="Textfeld 7"/>
          <p:cNvSpPr txBox="1"/>
          <p:nvPr/>
        </p:nvSpPr>
        <p:spPr>
          <a:xfrm>
            <a:off x="-1" y="978331"/>
            <a:ext cx="2519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---------------------------------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687466" y="1902461"/>
            <a:ext cx="83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---------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12448" y="2112799"/>
            <a:ext cx="203132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Kaufsumme:		</a:t>
            </a:r>
          </a:p>
          <a:p>
            <a:endParaRPr lang="de-DE" sz="1100" dirty="0"/>
          </a:p>
          <a:p>
            <a:r>
              <a:rPr lang="de-DE" sz="1100" dirty="0" smtClean="0"/>
              <a:t>EC Karte			</a:t>
            </a:r>
            <a:endParaRPr lang="de-DE" sz="1100" dirty="0"/>
          </a:p>
        </p:txBody>
      </p:sp>
      <p:sp>
        <p:nvSpPr>
          <p:cNvPr id="11" name="Textfeld 10"/>
          <p:cNvSpPr txBox="1"/>
          <p:nvPr/>
        </p:nvSpPr>
        <p:spPr>
          <a:xfrm>
            <a:off x="1687465" y="2244272"/>
            <a:ext cx="83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---------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800340" y="2130033"/>
            <a:ext cx="5806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11,00€</a:t>
            </a:r>
            <a:endParaRPr lang="de-DE" sz="1100" dirty="0"/>
          </a:p>
        </p:txBody>
      </p:sp>
      <p:sp>
        <p:nvSpPr>
          <p:cNvPr id="13" name="Textfeld 12"/>
          <p:cNvSpPr txBox="1"/>
          <p:nvPr/>
        </p:nvSpPr>
        <p:spPr>
          <a:xfrm>
            <a:off x="1800340" y="2482799"/>
            <a:ext cx="5806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11,00€</a:t>
            </a:r>
            <a:endParaRPr lang="de-DE" sz="1100" dirty="0"/>
          </a:p>
        </p:txBody>
      </p:sp>
      <p:pic>
        <p:nvPicPr>
          <p:cNvPr id="1026" name="Picture 2" descr="Barcode, Laser Code, Schwar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72" y="3614284"/>
            <a:ext cx="669321" cy="36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0" y="3110006"/>
            <a:ext cx="25193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MWST%	Netto + MWST = Brutto</a:t>
            </a:r>
          </a:p>
          <a:p>
            <a:pPr algn="ctr"/>
            <a:r>
              <a:rPr lang="de-DE" sz="1100" dirty="0" err="1" smtClean="0"/>
              <a:t>MwSt</a:t>
            </a:r>
            <a:r>
              <a:rPr lang="de-DE" sz="1100" dirty="0" smtClean="0"/>
              <a:t> 7%	10,21     0,79        11,00</a:t>
            </a:r>
            <a:r>
              <a:rPr lang="de-DE" sz="1100" dirty="0" smtClean="0">
                <a:solidFill>
                  <a:schemeClr val="bg1"/>
                </a:solidFill>
              </a:rPr>
              <a:t>.</a:t>
            </a:r>
            <a:endParaRPr lang="de-DE" sz="1100" dirty="0">
              <a:solidFill>
                <a:schemeClr val="bg1"/>
              </a:solidFill>
            </a:endParaRPr>
          </a:p>
        </p:txBody>
      </p:sp>
      <p:pic>
        <p:nvPicPr>
          <p:cNvPr id="17" name="Picture 2" descr="Barcode, Laser Code, Schwar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68" y="3614283"/>
            <a:ext cx="669321" cy="36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Barcode, Laser Code, Schwar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362" y="3614282"/>
            <a:ext cx="669321" cy="36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22106" y="3880188"/>
            <a:ext cx="180690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00" spc="300" dirty="0" smtClean="0"/>
              <a:t>03738292639850823092830</a:t>
            </a:r>
            <a:endParaRPr lang="de-DE" sz="500" spc="300" dirty="0"/>
          </a:p>
        </p:txBody>
      </p:sp>
      <p:sp>
        <p:nvSpPr>
          <p:cNvPr id="20" name="Textfeld 19"/>
          <p:cNvSpPr txBox="1"/>
          <p:nvPr/>
        </p:nvSpPr>
        <p:spPr>
          <a:xfrm>
            <a:off x="2029" y="3927372"/>
            <a:ext cx="2519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---------------------------------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694" y="4751562"/>
            <a:ext cx="25193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BITTE BELEG AUBEWAHREN!</a:t>
            </a:r>
            <a:endParaRPr lang="de-DE" sz="1100" dirty="0"/>
          </a:p>
        </p:txBody>
      </p:sp>
      <p:sp>
        <p:nvSpPr>
          <p:cNvPr id="23" name="Textfeld 22"/>
          <p:cNvSpPr txBox="1"/>
          <p:nvPr/>
        </p:nvSpPr>
        <p:spPr>
          <a:xfrm>
            <a:off x="0" y="4200658"/>
            <a:ext cx="25193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Datum: 03.April 2045	13:30 Uhr</a:t>
            </a:r>
            <a:endParaRPr lang="de-DE" sz="1100" dirty="0"/>
          </a:p>
        </p:txBody>
      </p:sp>
      <p:sp>
        <p:nvSpPr>
          <p:cNvPr id="24" name="Textfeld 23"/>
          <p:cNvSpPr txBox="1"/>
          <p:nvPr/>
        </p:nvSpPr>
        <p:spPr>
          <a:xfrm>
            <a:off x="4105" y="4383440"/>
            <a:ext cx="25193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Steuernummer: 645/5679/8897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59796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90</Words>
  <Application>Microsoft Office PowerPoint</Application>
  <PresentationFormat>Benutzerdefiniert</PresentationFormat>
  <Paragraphs>24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Bahnschrift Condensed</vt:lpstr>
      <vt:lpstr>Calibri</vt:lpstr>
      <vt:lpstr>Calibri Light</vt:lpstr>
      <vt:lpstr>Office</vt:lpstr>
      <vt:lpstr>PowerPoint-Präsentation</vt:lpstr>
    </vt:vector>
  </TitlesOfParts>
  <Company>EJW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Schnabel, Mirjam</dc:creator>
  <cp:lastModifiedBy>Schnabel, Mirjam</cp:lastModifiedBy>
  <cp:revision>3</cp:revision>
  <dcterms:created xsi:type="dcterms:W3CDTF">2021-04-29T10:25:39Z</dcterms:created>
  <dcterms:modified xsi:type="dcterms:W3CDTF">2021-04-29T11:49:29Z</dcterms:modified>
</cp:coreProperties>
</file>