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77" r:id="rId2"/>
    <p:sldId id="354" r:id="rId3"/>
    <p:sldId id="355" r:id="rId4"/>
    <p:sldId id="356" r:id="rId5"/>
    <p:sldId id="357" r:id="rId6"/>
    <p:sldId id="358" r:id="rId7"/>
    <p:sldId id="373" r:id="rId8"/>
    <p:sldId id="361" r:id="rId9"/>
    <p:sldId id="360" r:id="rId10"/>
    <p:sldId id="364" r:id="rId11"/>
    <p:sldId id="359" r:id="rId12"/>
    <p:sldId id="362" r:id="rId13"/>
    <p:sldId id="363" r:id="rId14"/>
    <p:sldId id="366" r:id="rId15"/>
    <p:sldId id="365" r:id="rId16"/>
    <p:sldId id="367" r:id="rId17"/>
    <p:sldId id="368" r:id="rId18"/>
    <p:sldId id="369" r:id="rId19"/>
    <p:sldId id="370" r:id="rId20"/>
    <p:sldId id="371" r:id="rId21"/>
    <p:sldId id="372" r:id="rId22"/>
    <p:sldId id="375" r:id="rId23"/>
    <p:sldId id="374" r:id="rId24"/>
    <p:sldId id="378" r:id="rId25"/>
    <p:sldId id="377" r:id="rId26"/>
    <p:sldId id="290" r:id="rId27"/>
    <p:sldId id="382" r:id="rId28"/>
    <p:sldId id="385" r:id="rId29"/>
    <p:sldId id="376" r:id="rId30"/>
    <p:sldId id="380" r:id="rId31"/>
    <p:sldId id="386" r:id="rId32"/>
    <p:sldId id="401" r:id="rId33"/>
    <p:sldId id="379" r:id="rId34"/>
    <p:sldId id="387" r:id="rId35"/>
    <p:sldId id="389" r:id="rId36"/>
    <p:sldId id="396" r:id="rId37"/>
    <p:sldId id="392" r:id="rId38"/>
    <p:sldId id="391" r:id="rId39"/>
    <p:sldId id="383" r:id="rId40"/>
    <p:sldId id="390" r:id="rId41"/>
    <p:sldId id="388" r:id="rId42"/>
    <p:sldId id="395" r:id="rId43"/>
    <p:sldId id="402" r:id="rId44"/>
    <p:sldId id="398" r:id="rId45"/>
    <p:sldId id="393" r:id="rId46"/>
    <p:sldId id="397" r:id="rId47"/>
    <p:sldId id="400" r:id="rId48"/>
    <p:sldId id="394" r:id="rId49"/>
    <p:sldId id="404" r:id="rId5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21" autoAdjust="0"/>
    <p:restoredTop sz="87042" autoAdjust="0"/>
  </p:normalViewPr>
  <p:slideViewPr>
    <p:cSldViewPr snapToGrid="0">
      <p:cViewPr varScale="1">
        <p:scale>
          <a:sx n="60" d="100"/>
          <a:sy n="60" d="100"/>
        </p:scale>
        <p:origin x="800" y="40"/>
      </p:cViewPr>
      <p:guideLst/>
    </p:cSldViewPr>
  </p:slideViewPr>
  <p:notesTextViewPr>
    <p:cViewPr>
      <p:scale>
        <a:sx n="1" d="1"/>
        <a:sy n="1" d="1"/>
      </p:scale>
      <p:origin x="0" y="-52"/>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6B9C87-13CE-4530-ADB6-4C00EA9688B1}" type="datetimeFigureOut">
              <a:rPr lang="de-DE" smtClean="0"/>
              <a:t>15.04.2021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155D97-BC47-4A2C-BCB9-54471D93B4E3}" type="slidenum">
              <a:rPr lang="de-DE" smtClean="0"/>
              <a:t>‹Nr.›</a:t>
            </a:fld>
            <a:endParaRPr lang="de-DE"/>
          </a:p>
        </p:txBody>
      </p:sp>
    </p:spTree>
    <p:extLst>
      <p:ext uri="{BB962C8B-B14F-4D97-AF65-F5344CB8AC3E}">
        <p14:creationId xmlns:p14="http://schemas.microsoft.com/office/powerpoint/2010/main" val="233624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Nach und nach werden</a:t>
            </a:r>
            <a:r>
              <a:rPr lang="de-DE" baseline="0" dirty="0" smtClean="0"/>
              <a:t> die einzelnen Kästchen aufgedeckt, sodass die Bilder darunter zum Vorschein kommen. Wer als erstes errät um wen oder was es sich handelt, bekommt einen Punkt. Der oder diejenige mit den meisten Punkten gewinnt.</a:t>
            </a:r>
          </a:p>
          <a:p>
            <a:r>
              <a:rPr lang="de-DE" baseline="0" dirty="0" smtClean="0"/>
              <a:t>Die Bilder sind aufgeteilt in zwei Kategorien: Personen und Orte/Sehenswürdigkeiten</a:t>
            </a:r>
            <a:endParaRPr lang="de-DE" dirty="0" smtClean="0"/>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1</a:t>
            </a:fld>
            <a:endParaRPr lang="de-DE"/>
          </a:p>
        </p:txBody>
      </p:sp>
    </p:spTree>
    <p:extLst>
      <p:ext uri="{BB962C8B-B14F-4D97-AF65-F5344CB8AC3E}">
        <p14:creationId xmlns:p14="http://schemas.microsoft.com/office/powerpoint/2010/main" val="2499732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Rezo</a:t>
            </a:r>
            <a:endParaRPr lang="de-DE" dirty="0" smtClean="0"/>
          </a:p>
          <a:p>
            <a:r>
              <a:rPr lang="de-DE" dirty="0" smtClean="0"/>
              <a:t>Von </a:t>
            </a:r>
            <a:r>
              <a:rPr lang="de-DE" dirty="0" err="1" smtClean="0"/>
              <a:t>Rewinside</a:t>
            </a:r>
            <a:r>
              <a:rPr lang="de-DE" dirty="0" smtClean="0"/>
              <a:t> - https://www.youtube.com/watch?v=K8Qfalh2GS4, CC BY 3.0, https://commons.wikimedia.org/w/index.php?curid=79263259</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10</a:t>
            </a:fld>
            <a:endParaRPr lang="de-DE"/>
          </a:p>
        </p:txBody>
      </p:sp>
    </p:spTree>
    <p:extLst>
      <p:ext uri="{BB962C8B-B14F-4D97-AF65-F5344CB8AC3E}">
        <p14:creationId xmlns:p14="http://schemas.microsoft.com/office/powerpoint/2010/main" val="1531651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Pippi</a:t>
            </a:r>
            <a:r>
              <a:rPr lang="de-DE" baseline="0" dirty="0" smtClean="0"/>
              <a:t> Langstrumpf</a:t>
            </a:r>
          </a:p>
          <a:p>
            <a:r>
              <a:rPr lang="de-DE" dirty="0" smtClean="0"/>
              <a:t>Von Unbekannter Fotograf - </a:t>
            </a:r>
            <a:r>
              <a:rPr lang="de-DE" dirty="0" err="1" smtClean="0"/>
              <a:t>Suomen</a:t>
            </a:r>
            <a:r>
              <a:rPr lang="de-DE" dirty="0" smtClean="0"/>
              <a:t> </a:t>
            </a:r>
            <a:r>
              <a:rPr lang="de-DE" dirty="0" err="1" smtClean="0"/>
              <a:t>Kuvalehti</a:t>
            </a:r>
            <a:r>
              <a:rPr lang="de-DE" dirty="0" smtClean="0"/>
              <a:t> 10/1968 </a:t>
            </a:r>
            <a:r>
              <a:rPr lang="de-DE" dirty="0" err="1" smtClean="0"/>
              <a:t>page</a:t>
            </a:r>
            <a:r>
              <a:rPr lang="de-DE" dirty="0" smtClean="0"/>
              <a:t> 38, Gemeinfrei, https://commons.wikimedia.org/w/index.php?curid=96121220</a:t>
            </a:r>
          </a:p>
        </p:txBody>
      </p:sp>
      <p:sp>
        <p:nvSpPr>
          <p:cNvPr id="4" name="Foliennummernplatzhalter 3"/>
          <p:cNvSpPr>
            <a:spLocks noGrp="1"/>
          </p:cNvSpPr>
          <p:nvPr>
            <p:ph type="sldNum" sz="quarter" idx="10"/>
          </p:nvPr>
        </p:nvSpPr>
        <p:spPr/>
        <p:txBody>
          <a:bodyPr/>
          <a:lstStyle/>
          <a:p>
            <a:fld id="{C6155D97-BC47-4A2C-BCB9-54471D93B4E3}" type="slidenum">
              <a:rPr lang="de-DE" smtClean="0"/>
              <a:t>11</a:t>
            </a:fld>
            <a:endParaRPr lang="de-DE"/>
          </a:p>
        </p:txBody>
      </p:sp>
    </p:spTree>
    <p:extLst>
      <p:ext uri="{BB962C8B-B14F-4D97-AF65-F5344CB8AC3E}">
        <p14:creationId xmlns:p14="http://schemas.microsoft.com/office/powerpoint/2010/main" val="426753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Queen Elisabeth II.</a:t>
            </a:r>
          </a:p>
          <a:p>
            <a:r>
              <a:rPr lang="en-US" dirty="0" smtClean="0"/>
              <a:t>Von Joel Rouse (Ministry of </a:t>
            </a:r>
            <a:r>
              <a:rPr lang="en-US" dirty="0" err="1" smtClean="0"/>
              <a:t>Defence</a:t>
            </a:r>
            <a:r>
              <a:rPr lang="en-US" dirty="0" smtClean="0"/>
              <a:t>), and </a:t>
            </a:r>
            <a:r>
              <a:rPr lang="en-US" dirty="0" err="1" smtClean="0"/>
              <a:t>nagualdesign</a:t>
            </a:r>
            <a:r>
              <a:rPr lang="en-US" dirty="0" smtClean="0"/>
              <a:t>, OGL 3, https://commons.wikimedia.org/w/index.php?curid=65165563</a:t>
            </a:r>
            <a:endParaRPr lang="de-DE" dirty="0" smtClean="0"/>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12</a:t>
            </a:fld>
            <a:endParaRPr lang="de-DE"/>
          </a:p>
        </p:txBody>
      </p:sp>
    </p:spTree>
    <p:extLst>
      <p:ext uri="{BB962C8B-B14F-4D97-AF65-F5344CB8AC3E}">
        <p14:creationId xmlns:p14="http://schemas.microsoft.com/office/powerpoint/2010/main" val="2378253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Günter </a:t>
            </a:r>
            <a:r>
              <a:rPr lang="en-US" dirty="0" err="1" smtClean="0"/>
              <a:t>Jauch</a:t>
            </a:r>
            <a:endParaRPr lang="en-US" dirty="0" smtClean="0"/>
          </a:p>
          <a:p>
            <a:r>
              <a:rPr lang="en-US" dirty="0" smtClean="0"/>
              <a:t>Von © </a:t>
            </a:r>
            <a:r>
              <a:rPr lang="en-US" dirty="0" err="1" smtClean="0"/>
              <a:t>Raimond</a:t>
            </a:r>
            <a:r>
              <a:rPr lang="en-US" dirty="0" smtClean="0"/>
              <a:t> </a:t>
            </a:r>
            <a:r>
              <a:rPr lang="en-US" dirty="0" err="1" smtClean="0"/>
              <a:t>Spekking</a:t>
            </a:r>
            <a:r>
              <a:rPr lang="en-US" dirty="0" smtClean="0"/>
              <a:t> / CC BY-SA 4.0 (via Wikimedia Commons), CC BY-SA 4.0, https://commons.wikimedia.org/w/index.php?curid=83929899</a:t>
            </a:r>
            <a:endParaRPr lang="de-DE" dirty="0" smtClean="0"/>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13</a:t>
            </a:fld>
            <a:endParaRPr lang="de-DE"/>
          </a:p>
        </p:txBody>
      </p:sp>
    </p:spTree>
    <p:extLst>
      <p:ext uri="{BB962C8B-B14F-4D97-AF65-F5344CB8AC3E}">
        <p14:creationId xmlns:p14="http://schemas.microsoft.com/office/powerpoint/2010/main" val="1487107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Emma Watson</a:t>
            </a:r>
          </a:p>
          <a:p>
            <a:r>
              <a:rPr lang="de-DE" dirty="0" smtClean="0"/>
              <a:t>Von Georges </a:t>
            </a:r>
            <a:r>
              <a:rPr lang="de-DE" dirty="0" err="1" smtClean="0"/>
              <a:t>Biard</a:t>
            </a:r>
            <a:r>
              <a:rPr lang="de-DE" dirty="0" smtClean="0"/>
              <a:t>, CC BY-SA 3.0, https://commons.wikimedia.org/w/index.php?curid=26508514</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14</a:t>
            </a:fld>
            <a:endParaRPr lang="de-DE"/>
          </a:p>
        </p:txBody>
      </p:sp>
    </p:spTree>
    <p:extLst>
      <p:ext uri="{BB962C8B-B14F-4D97-AF65-F5344CB8AC3E}">
        <p14:creationId xmlns:p14="http://schemas.microsoft.com/office/powerpoint/2010/main" val="278318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Martin Luther</a:t>
            </a:r>
          </a:p>
          <a:p>
            <a:r>
              <a:rPr lang="de-DE" dirty="0" smtClean="0"/>
              <a:t>Von Atelier/Werkstatt von Lucas Cranach der Ältere - The </a:t>
            </a:r>
            <a:r>
              <a:rPr lang="de-DE" dirty="0" err="1" smtClean="0"/>
              <a:t>Bridgeman</a:t>
            </a:r>
            <a:r>
              <a:rPr lang="de-DE" dirty="0" smtClean="0"/>
              <a:t> Art Library, Objekt 308462, Gemeinfrei, https://commons.wikimedia.org/w/index.php?curid=24973472</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15</a:t>
            </a:fld>
            <a:endParaRPr lang="de-DE"/>
          </a:p>
        </p:txBody>
      </p:sp>
    </p:spTree>
    <p:extLst>
      <p:ext uri="{BB962C8B-B14F-4D97-AF65-F5344CB8AC3E}">
        <p14:creationId xmlns:p14="http://schemas.microsoft.com/office/powerpoint/2010/main" val="5111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Papst</a:t>
            </a:r>
            <a:r>
              <a:rPr lang="en-US" dirty="0" smtClean="0"/>
              <a:t> </a:t>
            </a:r>
            <a:r>
              <a:rPr lang="en-US" dirty="0" err="1" smtClean="0"/>
              <a:t>Franziskus</a:t>
            </a:r>
            <a:endParaRPr lang="en-US" dirty="0" smtClean="0"/>
          </a:p>
          <a:p>
            <a:r>
              <a:rPr lang="en-US" dirty="0" smtClean="0"/>
              <a:t>Von Casa </a:t>
            </a:r>
            <a:r>
              <a:rPr lang="en-US" dirty="0" err="1" smtClean="0"/>
              <a:t>Rosada</a:t>
            </a:r>
            <a:r>
              <a:rPr lang="en-US" dirty="0" smtClean="0"/>
              <a:t> (Argentina Presidency of the Nation), CC BY-SA 2.0, https://commons.wikimedia.org/w/index.php?curid=25182996</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16</a:t>
            </a:fld>
            <a:endParaRPr lang="de-DE"/>
          </a:p>
        </p:txBody>
      </p:sp>
    </p:spTree>
    <p:extLst>
      <p:ext uri="{BB962C8B-B14F-4D97-AF65-F5344CB8AC3E}">
        <p14:creationId xmlns:p14="http://schemas.microsoft.com/office/powerpoint/2010/main" val="1505623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Lisa und Lena</a:t>
            </a:r>
          </a:p>
          <a:p>
            <a:r>
              <a:rPr lang="de-DE" dirty="0" smtClean="0"/>
              <a:t>Von 9EkieraM1 - Eigenes Werk, CC BY-SA 3.0, https://commons.wikimedia.org/w/index.php?curid=53655959</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17</a:t>
            </a:fld>
            <a:endParaRPr lang="de-DE"/>
          </a:p>
        </p:txBody>
      </p:sp>
    </p:spTree>
    <p:extLst>
      <p:ext uri="{BB962C8B-B14F-4D97-AF65-F5344CB8AC3E}">
        <p14:creationId xmlns:p14="http://schemas.microsoft.com/office/powerpoint/2010/main" val="3988269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Pietro</a:t>
            </a:r>
            <a:r>
              <a:rPr lang="de-DE" baseline="0" dirty="0" smtClean="0"/>
              <a:t> Lombardi</a:t>
            </a:r>
            <a:endParaRPr lang="de-DE" dirty="0" smtClean="0"/>
          </a:p>
          <a:p>
            <a:r>
              <a:rPr lang="de-DE" dirty="0" smtClean="0"/>
              <a:t>Von Olaf </a:t>
            </a:r>
            <a:r>
              <a:rPr lang="de-DE" dirty="0" err="1" smtClean="0"/>
              <a:t>Kosinsky</a:t>
            </a:r>
            <a:r>
              <a:rPr lang="de-DE" dirty="0" smtClean="0"/>
              <a:t> - Eigenes Werk, CC BY-SA 3.0 de, https://commons.wikimedia.org/w/index.php?curid=70328114</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18</a:t>
            </a:fld>
            <a:endParaRPr lang="de-DE"/>
          </a:p>
        </p:txBody>
      </p:sp>
    </p:spTree>
    <p:extLst>
      <p:ext uri="{BB962C8B-B14F-4D97-AF65-F5344CB8AC3E}">
        <p14:creationId xmlns:p14="http://schemas.microsoft.com/office/powerpoint/2010/main" val="3873386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Wolfgang Amadeus</a:t>
            </a:r>
            <a:r>
              <a:rPr lang="de-DE" baseline="0" dirty="0" smtClean="0"/>
              <a:t> Mozart</a:t>
            </a:r>
          </a:p>
          <a:p>
            <a:r>
              <a:rPr lang="de-DE" dirty="0" smtClean="0"/>
              <a:t>Von Barbara Krafft - Deutsch, Otto Erich (1965) Mozart: A </a:t>
            </a:r>
            <a:r>
              <a:rPr lang="de-DE" dirty="0" err="1" smtClean="0"/>
              <a:t>Documentary</a:t>
            </a:r>
            <a:r>
              <a:rPr lang="de-DE" dirty="0" smtClean="0"/>
              <a:t> </a:t>
            </a:r>
            <a:r>
              <a:rPr lang="de-DE" dirty="0" err="1" smtClean="0"/>
              <a:t>Biography</a:t>
            </a:r>
            <a:r>
              <a:rPr lang="de-DE" dirty="0" smtClean="0"/>
              <a:t>. Stanford: Stanford University Press., Gemeinfrei, https://commons.wikimedia.org/w/index.php?curid=141841</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19</a:t>
            </a:fld>
            <a:endParaRPr lang="de-DE"/>
          </a:p>
        </p:txBody>
      </p:sp>
    </p:spTree>
    <p:extLst>
      <p:ext uri="{BB962C8B-B14F-4D97-AF65-F5344CB8AC3E}">
        <p14:creationId xmlns:p14="http://schemas.microsoft.com/office/powerpoint/2010/main" val="1083197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Heidi </a:t>
            </a:r>
            <a:r>
              <a:rPr lang="de-DE" dirty="0" err="1" smtClean="0"/>
              <a:t>Klum</a:t>
            </a:r>
            <a:endParaRPr lang="de-DE" dirty="0" smtClean="0"/>
          </a:p>
          <a:p>
            <a:r>
              <a:rPr lang="de-DE" dirty="0" smtClean="0"/>
              <a:t>Von </a:t>
            </a:r>
            <a:r>
              <a:rPr lang="de-DE" dirty="0" err="1" smtClean="0"/>
              <a:t>Toglenn</a:t>
            </a:r>
            <a:r>
              <a:rPr lang="de-DE" dirty="0" smtClean="0"/>
              <a:t> - Eigenes Werk, CC BY-SA 4.0, https://commons.wikimedia.org/w/index.php?curid=79149713</a:t>
            </a:r>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2</a:t>
            </a:fld>
            <a:endParaRPr lang="de-DE"/>
          </a:p>
        </p:txBody>
      </p:sp>
    </p:spTree>
    <p:extLst>
      <p:ext uri="{BB962C8B-B14F-4D97-AF65-F5344CB8AC3E}">
        <p14:creationId xmlns:p14="http://schemas.microsoft.com/office/powerpoint/2010/main" val="3386675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Kai Pflaume</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20</a:t>
            </a:fld>
            <a:endParaRPr lang="de-DE"/>
          </a:p>
        </p:txBody>
      </p:sp>
    </p:spTree>
    <p:extLst>
      <p:ext uri="{BB962C8B-B14F-4D97-AF65-F5344CB8AC3E}">
        <p14:creationId xmlns:p14="http://schemas.microsoft.com/office/powerpoint/2010/main" val="240672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Joachim Löw</a:t>
            </a:r>
          </a:p>
          <a:p>
            <a:r>
              <a:rPr lang="de-DE" dirty="0" smtClean="0"/>
              <a:t>Von Granada - Eigenes Werk, CC BY-SA 4.0, https://commons.wikimedia.org/w/index.php?curid=69669240</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21</a:t>
            </a:fld>
            <a:endParaRPr lang="de-DE"/>
          </a:p>
        </p:txBody>
      </p:sp>
    </p:spTree>
    <p:extLst>
      <p:ext uri="{BB962C8B-B14F-4D97-AF65-F5344CB8AC3E}">
        <p14:creationId xmlns:p14="http://schemas.microsoft.com/office/powerpoint/2010/main" val="5109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Ariana Grande</a:t>
            </a:r>
          </a:p>
          <a:p>
            <a:r>
              <a:rPr lang="de-DE" dirty="0" smtClean="0"/>
              <a:t>Von Cosmopolitan UK - YouTube: Best </a:t>
            </a:r>
            <a:r>
              <a:rPr lang="de-DE" dirty="0" err="1" smtClean="0"/>
              <a:t>dressed</a:t>
            </a:r>
            <a:r>
              <a:rPr lang="de-DE" dirty="0" smtClean="0"/>
              <a:t> </a:t>
            </a:r>
            <a:r>
              <a:rPr lang="de-DE" dirty="0" err="1" smtClean="0"/>
              <a:t>celebrities</a:t>
            </a:r>
            <a:r>
              <a:rPr lang="de-DE" dirty="0" smtClean="0"/>
              <a:t> at </a:t>
            </a:r>
            <a:r>
              <a:rPr lang="de-DE" dirty="0" err="1" smtClean="0"/>
              <a:t>the</a:t>
            </a:r>
            <a:r>
              <a:rPr lang="de-DE" dirty="0" smtClean="0"/>
              <a:t> 2020 Grammys | Cosmopolitan UK – Archivierte Versionen ansehen/speichern auf archive.org und </a:t>
            </a:r>
            <a:r>
              <a:rPr lang="de-DE" dirty="0" err="1" smtClean="0"/>
              <a:t>archive.today</a:t>
            </a:r>
            <a:r>
              <a:rPr lang="de-DE" dirty="0" smtClean="0"/>
              <a:t> (</a:t>
            </a:r>
            <a:r>
              <a:rPr lang="de-DE" dirty="0" err="1" smtClean="0"/>
              <a:t>see</a:t>
            </a:r>
            <a:r>
              <a:rPr lang="de-DE" dirty="0" smtClean="0"/>
              <a:t> </a:t>
            </a:r>
            <a:r>
              <a:rPr lang="de-DE" dirty="0" err="1" smtClean="0"/>
              <a:t>specific</a:t>
            </a:r>
            <a:r>
              <a:rPr lang="de-DE" dirty="0" smtClean="0"/>
              <a:t> </a:t>
            </a:r>
            <a:r>
              <a:rPr lang="de-DE" dirty="0" err="1" smtClean="0"/>
              <a:t>archived</a:t>
            </a:r>
            <a:r>
              <a:rPr lang="de-DE" dirty="0" smtClean="0"/>
              <a:t> </a:t>
            </a:r>
            <a:r>
              <a:rPr lang="de-DE" dirty="0" err="1" smtClean="0"/>
              <a:t>version</a:t>
            </a:r>
            <a:r>
              <a:rPr lang="de-DE" dirty="0" smtClean="0"/>
              <a:t> </a:t>
            </a:r>
            <a:r>
              <a:rPr lang="de-DE" dirty="0" err="1" smtClean="0"/>
              <a:t>or</a:t>
            </a:r>
            <a:r>
              <a:rPr lang="de-DE" dirty="0" smtClean="0"/>
              <a:t> </a:t>
            </a:r>
            <a:r>
              <a:rPr lang="de-DE" dirty="0" err="1" smtClean="0"/>
              <a:t>its</a:t>
            </a:r>
            <a:r>
              <a:rPr lang="de-DE" dirty="0" smtClean="0"/>
              <a:t> text-</a:t>
            </a:r>
            <a:r>
              <a:rPr lang="de-DE" dirty="0" err="1" smtClean="0"/>
              <a:t>only</a:t>
            </a:r>
            <a:r>
              <a:rPr lang="de-DE" dirty="0" smtClean="0"/>
              <a:t> </a:t>
            </a:r>
            <a:r>
              <a:rPr lang="de-DE" dirty="0" err="1" smtClean="0"/>
              <a:t>cache</a:t>
            </a:r>
            <a:r>
              <a:rPr lang="de-DE" dirty="0" smtClean="0"/>
              <a:t>, </a:t>
            </a:r>
            <a:r>
              <a:rPr lang="de-DE" dirty="0" err="1" smtClean="0"/>
              <a:t>for</a:t>
            </a:r>
            <a:r>
              <a:rPr lang="de-DE" dirty="0" smtClean="0"/>
              <a:t> </a:t>
            </a:r>
            <a:r>
              <a:rPr lang="de-DE" dirty="0" err="1" smtClean="0"/>
              <a:t>slow</a:t>
            </a:r>
            <a:r>
              <a:rPr lang="de-DE" dirty="0" smtClean="0"/>
              <a:t> </a:t>
            </a:r>
            <a:r>
              <a:rPr lang="de-DE" dirty="0" err="1" smtClean="0"/>
              <a:t>loading</a:t>
            </a:r>
            <a:r>
              <a:rPr lang="de-DE" dirty="0" smtClean="0"/>
              <a:t>), CC BY 3.0, https://commons.wikimedia.org/w/index.php?curid=86500941</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22</a:t>
            </a:fld>
            <a:endParaRPr lang="de-DE"/>
          </a:p>
        </p:txBody>
      </p:sp>
    </p:spTree>
    <p:extLst>
      <p:ext uri="{BB962C8B-B14F-4D97-AF65-F5344CB8AC3E}">
        <p14:creationId xmlns:p14="http://schemas.microsoft.com/office/powerpoint/2010/main" val="1667928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Lena Meyer-</a:t>
            </a:r>
            <a:r>
              <a:rPr lang="de-DE" dirty="0" err="1" smtClean="0"/>
              <a:t>Landrut</a:t>
            </a:r>
            <a:endParaRPr lang="de-DE" dirty="0" smtClean="0"/>
          </a:p>
          <a:p>
            <a:r>
              <a:rPr lang="de-DE" dirty="0" smtClean="0"/>
              <a:t>Von Martin Kraft - Eigenes Werk, CC BY-SA 3.0, https://commons.wikimedia.org/w/index.php?curid=56605229</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23</a:t>
            </a:fld>
            <a:endParaRPr lang="de-DE"/>
          </a:p>
        </p:txBody>
      </p:sp>
    </p:spTree>
    <p:extLst>
      <p:ext uri="{BB962C8B-B14F-4D97-AF65-F5344CB8AC3E}">
        <p14:creationId xmlns:p14="http://schemas.microsoft.com/office/powerpoint/2010/main" val="3343387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Sandmännchen</a:t>
            </a:r>
          </a:p>
          <a:p>
            <a:r>
              <a:rPr lang="de-DE" dirty="0" smtClean="0"/>
              <a:t>Von OTFW, Berlin - Selbst fotografiert, CC BY-SA 3.0, https://commons.wikimedia.org/w/index.php?curid=79938338</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24</a:t>
            </a:fld>
            <a:endParaRPr lang="de-DE"/>
          </a:p>
        </p:txBody>
      </p:sp>
    </p:spTree>
    <p:extLst>
      <p:ext uri="{BB962C8B-B14F-4D97-AF65-F5344CB8AC3E}">
        <p14:creationId xmlns:p14="http://schemas.microsoft.com/office/powerpoint/2010/main" val="36623964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Mark Forster</a:t>
            </a:r>
          </a:p>
          <a:p>
            <a:r>
              <a:rPr lang="en-US" dirty="0" smtClean="0"/>
              <a:t>Von © </a:t>
            </a:r>
            <a:r>
              <a:rPr lang="en-US" dirty="0" err="1" smtClean="0"/>
              <a:t>Raimond</a:t>
            </a:r>
            <a:r>
              <a:rPr lang="en-US" dirty="0" smtClean="0"/>
              <a:t> </a:t>
            </a:r>
            <a:r>
              <a:rPr lang="en-US" dirty="0" err="1" smtClean="0"/>
              <a:t>Spekking</a:t>
            </a:r>
            <a:r>
              <a:rPr lang="en-US" dirty="0" smtClean="0"/>
              <a:t> / CC BY-SA 4.0 (via Wikimedia Commons), CC BY-SA 4.0, https://commons.wikimedia.org/w/index.php?curid=61522158</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25</a:t>
            </a:fld>
            <a:endParaRPr lang="de-DE"/>
          </a:p>
        </p:txBody>
      </p:sp>
    </p:spTree>
    <p:extLst>
      <p:ext uri="{BB962C8B-B14F-4D97-AF65-F5344CB8AC3E}">
        <p14:creationId xmlns:p14="http://schemas.microsoft.com/office/powerpoint/2010/main" val="2975132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t-BR" dirty="0" smtClean="0"/>
              <a:t>Schiefer Turm von Pisa</a:t>
            </a:r>
          </a:p>
          <a:p>
            <a:r>
              <a:rPr lang="pt-BR" dirty="0" smtClean="0"/>
              <a:t>Von © José Luiz Bernardes Ribeiro, CC BY-SA 3.0, https://commons.wikimedia.org/w/index.php?curid=31889253</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27</a:t>
            </a:fld>
            <a:endParaRPr lang="de-DE"/>
          </a:p>
        </p:txBody>
      </p:sp>
    </p:spTree>
    <p:extLst>
      <p:ext uri="{BB962C8B-B14F-4D97-AF65-F5344CB8AC3E}">
        <p14:creationId xmlns:p14="http://schemas.microsoft.com/office/powerpoint/2010/main" val="2930898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Golden</a:t>
            </a:r>
            <a:r>
              <a:rPr lang="de-DE" baseline="0" dirty="0" smtClean="0"/>
              <a:t> Gate Bridge</a:t>
            </a:r>
            <a:endParaRPr lang="de-DE" dirty="0" smtClean="0"/>
          </a:p>
          <a:p>
            <a:r>
              <a:rPr lang="de-DE" dirty="0" smtClean="0"/>
              <a:t>Von © Frank Schulenburg, CC BY-SA 4.0, https://commons.wikimedia.org/w/index.php?curid=60353189</a:t>
            </a:r>
          </a:p>
          <a:p>
            <a:endParaRPr lang="de-DE" dirty="0" smtClean="0"/>
          </a:p>
        </p:txBody>
      </p:sp>
      <p:sp>
        <p:nvSpPr>
          <p:cNvPr id="4" name="Foliennummernplatzhalter 3"/>
          <p:cNvSpPr>
            <a:spLocks noGrp="1"/>
          </p:cNvSpPr>
          <p:nvPr>
            <p:ph type="sldNum" sz="quarter" idx="10"/>
          </p:nvPr>
        </p:nvSpPr>
        <p:spPr/>
        <p:txBody>
          <a:bodyPr/>
          <a:lstStyle/>
          <a:p>
            <a:fld id="{C6155D97-BC47-4A2C-BCB9-54471D93B4E3}" type="slidenum">
              <a:rPr lang="de-DE" smtClean="0"/>
              <a:t>28</a:t>
            </a:fld>
            <a:endParaRPr lang="de-DE"/>
          </a:p>
        </p:txBody>
      </p:sp>
    </p:spTree>
    <p:extLst>
      <p:ext uri="{BB962C8B-B14F-4D97-AF65-F5344CB8AC3E}">
        <p14:creationId xmlns:p14="http://schemas.microsoft.com/office/powerpoint/2010/main" val="476237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Louvre - Paris</a:t>
            </a:r>
          </a:p>
          <a:p>
            <a:r>
              <a:rPr lang="de-DE" dirty="0" smtClean="0"/>
              <a:t>Von </a:t>
            </a:r>
            <a:r>
              <a:rPr lang="de-DE" dirty="0" err="1" smtClean="0"/>
              <a:t>Benh</a:t>
            </a:r>
            <a:r>
              <a:rPr lang="de-DE" dirty="0" smtClean="0"/>
              <a:t> LIEU SONG - Eigenes Werk, CC BY 2.5, https://commons.wikimedia.org/w/index.php?curid=2768109</a:t>
            </a:r>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29</a:t>
            </a:fld>
            <a:endParaRPr lang="de-DE"/>
          </a:p>
        </p:txBody>
      </p:sp>
    </p:spTree>
    <p:extLst>
      <p:ext uri="{BB962C8B-B14F-4D97-AF65-F5344CB8AC3E}">
        <p14:creationId xmlns:p14="http://schemas.microsoft.com/office/powerpoint/2010/main" val="1367028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London</a:t>
            </a:r>
          </a:p>
          <a:p>
            <a:r>
              <a:rPr lang="de-DE" dirty="0" smtClean="0"/>
              <a:t>Von </a:t>
            </a:r>
            <a:r>
              <a:rPr lang="de-DE" dirty="0" err="1" smtClean="0"/>
              <a:t>FiatLUX</a:t>
            </a:r>
            <a:r>
              <a:rPr lang="de-DE" dirty="0" smtClean="0"/>
              <a:t> - Eigenes Werk, CC BY-SA 3.0, https://commons.wikimedia.org/w/index.php?curid=20226628</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30</a:t>
            </a:fld>
            <a:endParaRPr lang="de-DE"/>
          </a:p>
        </p:txBody>
      </p:sp>
    </p:spTree>
    <p:extLst>
      <p:ext uri="{BB962C8B-B14F-4D97-AF65-F5344CB8AC3E}">
        <p14:creationId xmlns:p14="http://schemas.microsoft.com/office/powerpoint/2010/main" val="8803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Greta </a:t>
            </a:r>
            <a:r>
              <a:rPr lang="de-DE" dirty="0" err="1" smtClean="0"/>
              <a:t>Thunberg</a:t>
            </a:r>
            <a:endParaRPr lang="de-DE" dirty="0" smtClean="0"/>
          </a:p>
          <a:p>
            <a:r>
              <a:rPr lang="de-DE" dirty="0" smtClean="0"/>
              <a:t>Von </a:t>
            </a:r>
            <a:r>
              <a:rPr lang="de-DE" dirty="0" err="1" smtClean="0"/>
              <a:t>Lëa</a:t>
            </a:r>
            <a:r>
              <a:rPr lang="de-DE" dirty="0" smtClean="0"/>
              <a:t>-Kim </a:t>
            </a:r>
            <a:r>
              <a:rPr lang="de-DE" dirty="0" err="1" smtClean="0"/>
              <a:t>Châteauneuf</a:t>
            </a:r>
            <a:r>
              <a:rPr lang="de-DE" dirty="0" smtClean="0"/>
              <a:t> - Eigenes Werk, CC BY-SA 4.0, https://commons.wikimedia.org/w/index.php?curid=82608802</a:t>
            </a:r>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3</a:t>
            </a:fld>
            <a:endParaRPr lang="de-DE"/>
          </a:p>
        </p:txBody>
      </p:sp>
    </p:spTree>
    <p:extLst>
      <p:ext uri="{BB962C8B-B14F-4D97-AF65-F5344CB8AC3E}">
        <p14:creationId xmlns:p14="http://schemas.microsoft.com/office/powerpoint/2010/main" val="2407203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Chinesische Mauer</a:t>
            </a:r>
          </a:p>
          <a:p>
            <a:r>
              <a:rPr lang="en-US" dirty="0" smtClean="0"/>
              <a:t>Von </a:t>
            </a:r>
            <a:r>
              <a:rPr lang="en-US" dirty="0" err="1" smtClean="0"/>
              <a:t>Ningling</a:t>
            </a:r>
            <a:r>
              <a:rPr lang="en-US" dirty="0" smtClean="0"/>
              <a:t>, CC BY-SA 3.0, https://commons.wikimedia.org/w/index.php?curid=2913589</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31</a:t>
            </a:fld>
            <a:endParaRPr lang="de-DE"/>
          </a:p>
        </p:txBody>
      </p:sp>
    </p:spTree>
    <p:extLst>
      <p:ext uri="{BB962C8B-B14F-4D97-AF65-F5344CB8AC3E}">
        <p14:creationId xmlns:p14="http://schemas.microsoft.com/office/powerpoint/2010/main" val="2671257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Von Ricardo Liberato - All </a:t>
            </a:r>
            <a:r>
              <a:rPr lang="de-DE" dirty="0" err="1" smtClean="0"/>
              <a:t>Gizah</a:t>
            </a:r>
            <a:r>
              <a:rPr lang="de-DE" dirty="0" smtClean="0"/>
              <a:t> </a:t>
            </a:r>
            <a:r>
              <a:rPr lang="de-DE" dirty="0" err="1" smtClean="0"/>
              <a:t>Pyramids</a:t>
            </a:r>
            <a:r>
              <a:rPr lang="de-DE" dirty="0" smtClean="0"/>
              <a:t>, CC BY-SA 2.0, https://commons.wikimedia.org/w/index.php?curid=2258048</a:t>
            </a:r>
          </a:p>
        </p:txBody>
      </p:sp>
      <p:sp>
        <p:nvSpPr>
          <p:cNvPr id="4" name="Foliennummernplatzhalter 3"/>
          <p:cNvSpPr>
            <a:spLocks noGrp="1"/>
          </p:cNvSpPr>
          <p:nvPr>
            <p:ph type="sldNum" sz="quarter" idx="10"/>
          </p:nvPr>
        </p:nvSpPr>
        <p:spPr/>
        <p:txBody>
          <a:bodyPr/>
          <a:lstStyle/>
          <a:p>
            <a:fld id="{C6155D97-BC47-4A2C-BCB9-54471D93B4E3}" type="slidenum">
              <a:rPr lang="de-DE" smtClean="0"/>
              <a:t>32</a:t>
            </a:fld>
            <a:endParaRPr lang="de-DE"/>
          </a:p>
        </p:txBody>
      </p:sp>
    </p:spTree>
    <p:extLst>
      <p:ext uri="{BB962C8B-B14F-4D97-AF65-F5344CB8AC3E}">
        <p14:creationId xmlns:p14="http://schemas.microsoft.com/office/powerpoint/2010/main" val="4197434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Kolosseum</a:t>
            </a:r>
            <a:r>
              <a:rPr lang="en-US" dirty="0" smtClean="0"/>
              <a:t>-Rom</a:t>
            </a:r>
          </a:p>
          <a:p>
            <a:r>
              <a:rPr lang="en-US" dirty="0" smtClean="0"/>
              <a:t>Von </a:t>
            </a:r>
            <a:r>
              <a:rPr lang="en-US" dirty="0" err="1" smtClean="0"/>
              <a:t>FeaturedPics</a:t>
            </a:r>
            <a:r>
              <a:rPr lang="en-US" dirty="0" smtClean="0"/>
              <a:t> - </a:t>
            </a:r>
            <a:r>
              <a:rPr lang="en-US" dirty="0" err="1" smtClean="0"/>
              <a:t>Eigenes</a:t>
            </a:r>
            <a:r>
              <a:rPr lang="en-US" dirty="0" smtClean="0"/>
              <a:t> </a:t>
            </a:r>
            <a:r>
              <a:rPr lang="en-US" dirty="0" err="1" smtClean="0"/>
              <a:t>Werk</a:t>
            </a:r>
            <a:r>
              <a:rPr lang="en-US" dirty="0" smtClean="0"/>
              <a:t>, CC BY-SA 4.0, https://commons.wikimedia.org/w/index.php?curid=95579199</a:t>
            </a:r>
            <a:endParaRPr lang="de-DE" dirty="0" smtClean="0"/>
          </a:p>
        </p:txBody>
      </p:sp>
      <p:sp>
        <p:nvSpPr>
          <p:cNvPr id="4" name="Foliennummernplatzhalter 3"/>
          <p:cNvSpPr>
            <a:spLocks noGrp="1"/>
          </p:cNvSpPr>
          <p:nvPr>
            <p:ph type="sldNum" sz="quarter" idx="10"/>
          </p:nvPr>
        </p:nvSpPr>
        <p:spPr/>
        <p:txBody>
          <a:bodyPr/>
          <a:lstStyle/>
          <a:p>
            <a:fld id="{C6155D97-BC47-4A2C-BCB9-54471D93B4E3}" type="slidenum">
              <a:rPr lang="de-DE" smtClean="0"/>
              <a:t>33</a:t>
            </a:fld>
            <a:endParaRPr lang="de-DE"/>
          </a:p>
        </p:txBody>
      </p:sp>
    </p:spTree>
    <p:extLst>
      <p:ext uri="{BB962C8B-B14F-4D97-AF65-F5344CB8AC3E}">
        <p14:creationId xmlns:p14="http://schemas.microsoft.com/office/powerpoint/2010/main" val="128286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Grand Canyon</a:t>
            </a:r>
          </a:p>
          <a:p>
            <a:r>
              <a:rPr lang="pl-PL" dirty="0" smtClean="0"/>
              <a:t>Von Tenji, CC BY-SA 3.0, https://commons.wikimedia.org/w/index.php?curid=3689663</a:t>
            </a:r>
            <a:endParaRPr lang="de-DE" dirty="0" smtClean="0"/>
          </a:p>
        </p:txBody>
      </p:sp>
      <p:sp>
        <p:nvSpPr>
          <p:cNvPr id="4" name="Foliennummernplatzhalter 3"/>
          <p:cNvSpPr>
            <a:spLocks noGrp="1"/>
          </p:cNvSpPr>
          <p:nvPr>
            <p:ph type="sldNum" sz="quarter" idx="10"/>
          </p:nvPr>
        </p:nvSpPr>
        <p:spPr/>
        <p:txBody>
          <a:bodyPr/>
          <a:lstStyle/>
          <a:p>
            <a:fld id="{C6155D97-BC47-4A2C-BCB9-54471D93B4E3}" type="slidenum">
              <a:rPr lang="de-DE" smtClean="0"/>
              <a:t>34</a:t>
            </a:fld>
            <a:endParaRPr lang="de-DE"/>
          </a:p>
        </p:txBody>
      </p:sp>
    </p:spTree>
    <p:extLst>
      <p:ext uri="{BB962C8B-B14F-4D97-AF65-F5344CB8AC3E}">
        <p14:creationId xmlns:p14="http://schemas.microsoft.com/office/powerpoint/2010/main" val="3562795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Opernhaus Sydney</a:t>
            </a:r>
          </a:p>
          <a:p>
            <a:r>
              <a:rPr lang="de-DE" dirty="0" smtClean="0"/>
              <a:t>Von Bernard </a:t>
            </a:r>
            <a:r>
              <a:rPr lang="de-DE" dirty="0" err="1" smtClean="0"/>
              <a:t>Gagnon</a:t>
            </a:r>
            <a:r>
              <a:rPr lang="de-DE" dirty="0" smtClean="0"/>
              <a:t> - Eigenes Werk, CC BY-SA 3.0, https://commons.wikimedia.org/w/index.php?curid=46408038</a:t>
            </a:r>
          </a:p>
        </p:txBody>
      </p:sp>
      <p:sp>
        <p:nvSpPr>
          <p:cNvPr id="4" name="Foliennummernplatzhalter 3"/>
          <p:cNvSpPr>
            <a:spLocks noGrp="1"/>
          </p:cNvSpPr>
          <p:nvPr>
            <p:ph type="sldNum" sz="quarter" idx="10"/>
          </p:nvPr>
        </p:nvSpPr>
        <p:spPr/>
        <p:txBody>
          <a:bodyPr/>
          <a:lstStyle/>
          <a:p>
            <a:fld id="{C6155D97-BC47-4A2C-BCB9-54471D93B4E3}" type="slidenum">
              <a:rPr lang="de-DE" smtClean="0"/>
              <a:t>35</a:t>
            </a:fld>
            <a:endParaRPr lang="de-DE"/>
          </a:p>
        </p:txBody>
      </p:sp>
    </p:spTree>
    <p:extLst>
      <p:ext uri="{BB962C8B-B14F-4D97-AF65-F5344CB8AC3E}">
        <p14:creationId xmlns:p14="http://schemas.microsoft.com/office/powerpoint/2010/main" val="39111748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Stuttgart</a:t>
            </a:r>
          </a:p>
          <a:p>
            <a:r>
              <a:rPr lang="de-DE" dirty="0" smtClean="0"/>
              <a:t>Von Julian Herzog, CC-BY 4.0, https://commons.wikimedia.org/w/index.php?curid=43511715</a:t>
            </a:r>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36</a:t>
            </a:fld>
            <a:endParaRPr lang="de-DE"/>
          </a:p>
        </p:txBody>
      </p:sp>
    </p:spTree>
    <p:extLst>
      <p:ext uri="{BB962C8B-B14F-4D97-AF65-F5344CB8AC3E}">
        <p14:creationId xmlns:p14="http://schemas.microsoft.com/office/powerpoint/2010/main" val="21442605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37</a:t>
            </a:fld>
            <a:endParaRPr lang="de-DE"/>
          </a:p>
        </p:txBody>
      </p:sp>
    </p:spTree>
    <p:extLst>
      <p:ext uri="{BB962C8B-B14F-4D97-AF65-F5344CB8AC3E}">
        <p14:creationId xmlns:p14="http://schemas.microsoft.com/office/powerpoint/2010/main" val="3379993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Freiheitsstatue</a:t>
            </a:r>
          </a:p>
          <a:p>
            <a:r>
              <a:rPr lang="de-DE" baseline="0" dirty="0" smtClean="0"/>
              <a:t>Von William </a:t>
            </a:r>
            <a:r>
              <a:rPr lang="de-DE" baseline="0" dirty="0" err="1" smtClean="0"/>
              <a:t>Warby</a:t>
            </a:r>
            <a:r>
              <a:rPr lang="de-DE" baseline="0" dirty="0" smtClean="0"/>
              <a:t> - https://www.flickr.com/photos/wwarby/2229938017, CC BY 2.0, https://commons.wikimedia.org/w/index.php?curid=39458357</a:t>
            </a:r>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38</a:t>
            </a:fld>
            <a:endParaRPr lang="de-DE"/>
          </a:p>
        </p:txBody>
      </p:sp>
    </p:spTree>
    <p:extLst>
      <p:ext uri="{BB962C8B-B14F-4D97-AF65-F5344CB8AC3E}">
        <p14:creationId xmlns:p14="http://schemas.microsoft.com/office/powerpoint/2010/main" val="29983322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Taj</a:t>
            </a:r>
            <a:r>
              <a:rPr lang="en-US" baseline="0" dirty="0" smtClean="0"/>
              <a:t> Mahal</a:t>
            </a:r>
          </a:p>
          <a:p>
            <a:r>
              <a:rPr lang="en-US" dirty="0" smtClean="0"/>
              <a:t>Von © </a:t>
            </a:r>
            <a:r>
              <a:rPr lang="en-US" dirty="0" err="1" smtClean="0"/>
              <a:t>Asitjain</a:t>
            </a:r>
            <a:r>
              <a:rPr lang="en-US" dirty="0" smtClean="0"/>
              <a:t> / Wikimedia Commons, CC BY-SA 3.0, https://commons.wikimedia.org/w/index.php?curid=21455975</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39</a:t>
            </a:fld>
            <a:endParaRPr lang="de-DE"/>
          </a:p>
        </p:txBody>
      </p:sp>
    </p:spTree>
    <p:extLst>
      <p:ext uri="{BB962C8B-B14F-4D97-AF65-F5344CB8AC3E}">
        <p14:creationId xmlns:p14="http://schemas.microsoft.com/office/powerpoint/2010/main" val="3162633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Machu</a:t>
            </a:r>
            <a:r>
              <a:rPr lang="de-DE" baseline="0" dirty="0" smtClean="0"/>
              <a:t> </a:t>
            </a:r>
            <a:r>
              <a:rPr lang="de-DE" baseline="0" dirty="0" err="1" smtClean="0"/>
              <a:t>Picchu</a:t>
            </a: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Von </a:t>
            </a:r>
            <a:r>
              <a:rPr lang="en-US" dirty="0" err="1" smtClean="0"/>
              <a:t>icelight</a:t>
            </a:r>
            <a:r>
              <a:rPr lang="en-US" dirty="0" smtClean="0"/>
              <a:t> from Boston, MA, US - Before Machu Picchu, CC BY 2.0, https://commons.wikimedia.org/w/index.php?curid=4200586</a:t>
            </a:r>
            <a:endParaRPr lang="de-DE" dirty="0" smtClean="0"/>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40</a:t>
            </a:fld>
            <a:endParaRPr lang="de-DE"/>
          </a:p>
        </p:txBody>
      </p:sp>
    </p:spTree>
    <p:extLst>
      <p:ext uri="{BB962C8B-B14F-4D97-AF65-F5344CB8AC3E}">
        <p14:creationId xmlns:p14="http://schemas.microsoft.com/office/powerpoint/2010/main" val="2464954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Barack</a:t>
            </a:r>
            <a:r>
              <a:rPr lang="de-DE" baseline="0" dirty="0" smtClean="0"/>
              <a:t> Obama</a:t>
            </a:r>
          </a:p>
          <a:p>
            <a:r>
              <a:rPr lang="en-US" dirty="0" smtClean="0"/>
              <a:t>Von Official White House Photo by Pete Souza - P120612PS-0463 (direct link)https://web.archive.org/web/20160227060205/https://www.whitehouse.gov/administration/president-obama (Official White House page - direct link), </a:t>
            </a:r>
            <a:r>
              <a:rPr lang="en-US" dirty="0" err="1" smtClean="0"/>
              <a:t>Gemeinfrei</a:t>
            </a:r>
            <a:r>
              <a:rPr lang="en-US" dirty="0" smtClean="0"/>
              <a:t>, https://commons.wikimedia.org/w/index.php?curid=23956389</a:t>
            </a:r>
            <a:endParaRPr lang="de-DE" dirty="0" smtClean="0"/>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4</a:t>
            </a:fld>
            <a:endParaRPr lang="de-DE"/>
          </a:p>
        </p:txBody>
      </p:sp>
    </p:spTree>
    <p:extLst>
      <p:ext uri="{BB962C8B-B14F-4D97-AF65-F5344CB8AC3E}">
        <p14:creationId xmlns:p14="http://schemas.microsoft.com/office/powerpoint/2010/main" val="40103706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Berlin</a:t>
            </a:r>
          </a:p>
          <a:p>
            <a:r>
              <a:rPr lang="en-US" dirty="0" smtClean="0"/>
              <a:t>Von </a:t>
            </a:r>
            <a:r>
              <a:rPr lang="en-US" dirty="0" err="1" smtClean="0"/>
              <a:t>A.Savin</a:t>
            </a:r>
            <a:r>
              <a:rPr lang="en-US" dirty="0" smtClean="0"/>
              <a:t> (Wikimedia Commons · </a:t>
            </a:r>
            <a:r>
              <a:rPr lang="en-US" dirty="0" err="1" smtClean="0"/>
              <a:t>WikiPhotoSpace</a:t>
            </a:r>
            <a:r>
              <a:rPr lang="en-US" dirty="0" smtClean="0"/>
              <a:t>) - </a:t>
            </a:r>
            <a:r>
              <a:rPr lang="en-US" dirty="0" err="1" smtClean="0"/>
              <a:t>Eigenes</a:t>
            </a:r>
            <a:r>
              <a:rPr lang="en-US" dirty="0" smtClean="0"/>
              <a:t> </a:t>
            </a:r>
            <a:r>
              <a:rPr lang="en-US" dirty="0" err="1" smtClean="0"/>
              <a:t>Werk</a:t>
            </a:r>
            <a:r>
              <a:rPr lang="en-US" dirty="0" smtClean="0"/>
              <a:t>, CC BY-SA 3.0, https://commons.wikimedia.org/w/index.php?curid=30385316</a:t>
            </a:r>
            <a:endParaRPr lang="de-DE" dirty="0" smtClean="0"/>
          </a:p>
          <a:p>
            <a:endParaRPr lang="de-DE" dirty="0" smtClean="0"/>
          </a:p>
        </p:txBody>
      </p:sp>
      <p:sp>
        <p:nvSpPr>
          <p:cNvPr id="4" name="Foliennummernplatzhalter 3"/>
          <p:cNvSpPr>
            <a:spLocks noGrp="1"/>
          </p:cNvSpPr>
          <p:nvPr>
            <p:ph type="sldNum" sz="quarter" idx="10"/>
          </p:nvPr>
        </p:nvSpPr>
        <p:spPr/>
        <p:txBody>
          <a:bodyPr/>
          <a:lstStyle/>
          <a:p>
            <a:fld id="{C6155D97-BC47-4A2C-BCB9-54471D93B4E3}" type="slidenum">
              <a:rPr lang="de-DE" smtClean="0"/>
              <a:t>41</a:t>
            </a:fld>
            <a:endParaRPr lang="de-DE"/>
          </a:p>
        </p:txBody>
      </p:sp>
    </p:spTree>
    <p:extLst>
      <p:ext uri="{BB962C8B-B14F-4D97-AF65-F5344CB8AC3E}">
        <p14:creationId xmlns:p14="http://schemas.microsoft.com/office/powerpoint/2010/main" val="2007430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New York</a:t>
            </a:r>
          </a:p>
          <a:p>
            <a:r>
              <a:rPr lang="en-US" dirty="0" smtClean="0"/>
              <a:t>Von Jerry Ferguson - https://www.flickr.com/photos/fergusonphotography/3056953388/, CC BY 2.0, https://commons.wikimedia.org/w/index.php?curid=9831645</a:t>
            </a:r>
            <a:endParaRPr lang="de-DE" dirty="0" smtClean="0"/>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42</a:t>
            </a:fld>
            <a:endParaRPr lang="de-DE"/>
          </a:p>
        </p:txBody>
      </p:sp>
    </p:spTree>
    <p:extLst>
      <p:ext uri="{BB962C8B-B14F-4D97-AF65-F5344CB8AC3E}">
        <p14:creationId xmlns:p14="http://schemas.microsoft.com/office/powerpoint/2010/main" val="1581560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Moskau</a:t>
            </a:r>
            <a:endParaRPr lang="en-US" dirty="0" smtClean="0"/>
          </a:p>
          <a:p>
            <a:r>
              <a:rPr lang="en-US" dirty="0" smtClean="0"/>
              <a:t>Von </a:t>
            </a:r>
            <a:r>
              <a:rPr lang="en-US" dirty="0" err="1" smtClean="0"/>
              <a:t>A.Savin</a:t>
            </a:r>
            <a:r>
              <a:rPr lang="en-US" dirty="0" smtClean="0"/>
              <a:t> (Wikimedia Commons · </a:t>
            </a:r>
            <a:r>
              <a:rPr lang="en-US" dirty="0" err="1" smtClean="0"/>
              <a:t>WikiPhotoSpace</a:t>
            </a:r>
            <a:r>
              <a:rPr lang="en-US" dirty="0" smtClean="0"/>
              <a:t>) - </a:t>
            </a:r>
            <a:r>
              <a:rPr lang="en-US" dirty="0" err="1" smtClean="0"/>
              <a:t>Eigenes</a:t>
            </a:r>
            <a:r>
              <a:rPr lang="en-US" dirty="0" smtClean="0"/>
              <a:t> </a:t>
            </a:r>
            <a:r>
              <a:rPr lang="en-US" dirty="0" err="1" smtClean="0"/>
              <a:t>Werk</a:t>
            </a:r>
            <a:r>
              <a:rPr lang="en-US" dirty="0" smtClean="0"/>
              <a:t>, CC BY-SA 3.0, https://commons.wikimedia.org/w/index.php?curid=7497736</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43</a:t>
            </a:fld>
            <a:endParaRPr lang="de-DE"/>
          </a:p>
        </p:txBody>
      </p:sp>
    </p:spTree>
    <p:extLst>
      <p:ext uri="{BB962C8B-B14F-4D97-AF65-F5344CB8AC3E}">
        <p14:creationId xmlns:p14="http://schemas.microsoft.com/office/powerpoint/2010/main" val="3961216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Sphinx von </a:t>
            </a:r>
            <a:r>
              <a:rPr lang="en-US" dirty="0" err="1" smtClean="0"/>
              <a:t>Gizeh</a:t>
            </a:r>
            <a:endParaRPr lang="en-US" dirty="0" smtClean="0"/>
          </a:p>
          <a:p>
            <a:r>
              <a:rPr lang="en-US" dirty="0" smtClean="0"/>
              <a:t>Von Taken by the uploader, w:es:Usuario:Barcex - Taken by the uploader, w:es:Usuario:Barcex, CC BY-SA 3.0, https://commons.wikimedia.org/w/index.php?curid=4483211</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44</a:t>
            </a:fld>
            <a:endParaRPr lang="de-DE"/>
          </a:p>
        </p:txBody>
      </p:sp>
    </p:spTree>
    <p:extLst>
      <p:ext uri="{BB962C8B-B14F-4D97-AF65-F5344CB8AC3E}">
        <p14:creationId xmlns:p14="http://schemas.microsoft.com/office/powerpoint/2010/main" val="10609574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Dubai – </a:t>
            </a:r>
            <a:r>
              <a:rPr lang="de-DE" dirty="0" err="1" smtClean="0"/>
              <a:t>Burj</a:t>
            </a:r>
            <a:r>
              <a:rPr lang="de-DE" baseline="0" dirty="0" smtClean="0"/>
              <a:t> Khalifa</a:t>
            </a:r>
            <a:endParaRPr lang="de-DE" dirty="0" smtClean="0"/>
          </a:p>
          <a:p>
            <a:r>
              <a:rPr lang="de-DE" dirty="0" smtClean="0"/>
              <a:t>Von </a:t>
            </a:r>
            <a:r>
              <a:rPr lang="de-DE" dirty="0" err="1" smtClean="0"/>
              <a:t>Joi</a:t>
            </a:r>
            <a:r>
              <a:rPr lang="de-DE" dirty="0" smtClean="0"/>
              <a:t> - Flickr, CC BY 2.0, https://de.wikipedia.org/w/index.php?curid=5150843</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45</a:t>
            </a:fld>
            <a:endParaRPr lang="de-DE"/>
          </a:p>
        </p:txBody>
      </p:sp>
    </p:spTree>
    <p:extLst>
      <p:ext uri="{BB962C8B-B14F-4D97-AF65-F5344CB8AC3E}">
        <p14:creationId xmlns:p14="http://schemas.microsoft.com/office/powerpoint/2010/main" val="2867645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Kölner</a:t>
            </a:r>
            <a:r>
              <a:rPr lang="en-US" baseline="0" dirty="0" smtClean="0"/>
              <a:t> Dom</a:t>
            </a:r>
            <a:endParaRPr lang="en-US" dirty="0" smtClean="0"/>
          </a:p>
          <a:p>
            <a:r>
              <a:rPr lang="en-US" dirty="0" smtClean="0"/>
              <a:t>Von © </a:t>
            </a:r>
            <a:r>
              <a:rPr lang="en-US" dirty="0" err="1" smtClean="0"/>
              <a:t>Raimond</a:t>
            </a:r>
            <a:r>
              <a:rPr lang="en-US" dirty="0" smtClean="0"/>
              <a:t> </a:t>
            </a:r>
            <a:r>
              <a:rPr lang="en-US" dirty="0" err="1" smtClean="0"/>
              <a:t>Spekking</a:t>
            </a:r>
            <a:r>
              <a:rPr lang="en-US" dirty="0" smtClean="0"/>
              <a:t> / CC BY-SA 4.0 (via Wikimedia Commons), CC BY-SA 4.0, https://commons.wikimedia.org/w/index.php?curid=6503428</a:t>
            </a:r>
            <a:endParaRPr lang="de-DE" dirty="0" smtClean="0"/>
          </a:p>
        </p:txBody>
      </p:sp>
      <p:sp>
        <p:nvSpPr>
          <p:cNvPr id="4" name="Foliennummernplatzhalter 3"/>
          <p:cNvSpPr>
            <a:spLocks noGrp="1"/>
          </p:cNvSpPr>
          <p:nvPr>
            <p:ph type="sldNum" sz="quarter" idx="10"/>
          </p:nvPr>
        </p:nvSpPr>
        <p:spPr/>
        <p:txBody>
          <a:bodyPr/>
          <a:lstStyle/>
          <a:p>
            <a:fld id="{C6155D97-BC47-4A2C-BCB9-54471D93B4E3}" type="slidenum">
              <a:rPr lang="de-DE" smtClean="0"/>
              <a:t>46</a:t>
            </a:fld>
            <a:endParaRPr lang="de-DE"/>
          </a:p>
        </p:txBody>
      </p:sp>
    </p:spTree>
    <p:extLst>
      <p:ext uri="{BB962C8B-B14F-4D97-AF65-F5344CB8AC3E}">
        <p14:creationId xmlns:p14="http://schemas.microsoft.com/office/powerpoint/2010/main" val="3196637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Athen</a:t>
            </a:r>
          </a:p>
          <a:p>
            <a:r>
              <a:rPr lang="en-US" dirty="0" smtClean="0"/>
              <a:t>Von </a:t>
            </a:r>
            <a:r>
              <a:rPr lang="en-US" dirty="0" err="1" smtClean="0"/>
              <a:t>A.Savin</a:t>
            </a:r>
            <a:r>
              <a:rPr lang="en-US" dirty="0" smtClean="0"/>
              <a:t> (Wikimedia Commons · </a:t>
            </a:r>
            <a:r>
              <a:rPr lang="en-US" dirty="0" err="1" smtClean="0"/>
              <a:t>WikiPhotoSpace</a:t>
            </a:r>
            <a:r>
              <a:rPr lang="en-US" dirty="0" smtClean="0"/>
              <a:t>) - </a:t>
            </a:r>
            <a:r>
              <a:rPr lang="en-US" dirty="0" err="1" smtClean="0"/>
              <a:t>Eigenes</a:t>
            </a:r>
            <a:r>
              <a:rPr lang="en-US" dirty="0" smtClean="0"/>
              <a:t> </a:t>
            </a:r>
            <a:r>
              <a:rPr lang="en-US" dirty="0" err="1" smtClean="0"/>
              <a:t>Werk</a:t>
            </a:r>
            <a:r>
              <a:rPr lang="en-US" dirty="0" smtClean="0"/>
              <a:t>, CC BY-SA 3.0, https://commons.wikimedia.org/w/index.php?curid=27775572</a:t>
            </a:r>
            <a:endParaRPr lang="de-DE" dirty="0" smtClean="0"/>
          </a:p>
          <a:p>
            <a:endParaRPr lang="de-DE" dirty="0" smtClean="0"/>
          </a:p>
        </p:txBody>
      </p:sp>
      <p:sp>
        <p:nvSpPr>
          <p:cNvPr id="4" name="Foliennummernplatzhalter 3"/>
          <p:cNvSpPr>
            <a:spLocks noGrp="1"/>
          </p:cNvSpPr>
          <p:nvPr>
            <p:ph type="sldNum" sz="quarter" idx="10"/>
          </p:nvPr>
        </p:nvSpPr>
        <p:spPr/>
        <p:txBody>
          <a:bodyPr/>
          <a:lstStyle/>
          <a:p>
            <a:fld id="{C6155D97-BC47-4A2C-BCB9-54471D93B4E3}" type="slidenum">
              <a:rPr lang="de-DE" smtClean="0"/>
              <a:t>47</a:t>
            </a:fld>
            <a:endParaRPr lang="de-DE"/>
          </a:p>
        </p:txBody>
      </p:sp>
    </p:spTree>
    <p:extLst>
      <p:ext uri="{BB962C8B-B14F-4D97-AF65-F5344CB8AC3E}">
        <p14:creationId xmlns:p14="http://schemas.microsoft.com/office/powerpoint/2010/main" val="2809189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Christo</a:t>
            </a:r>
            <a:r>
              <a:rPr lang="de-DE" baseline="0" dirty="0" smtClean="0"/>
              <a:t> </a:t>
            </a:r>
            <a:r>
              <a:rPr lang="de-DE" baseline="0" dirty="0" err="1" smtClean="0"/>
              <a:t>Redentor</a:t>
            </a:r>
            <a:endParaRPr lang="de-DE" baseline="0" dirty="0" smtClean="0"/>
          </a:p>
          <a:p>
            <a:r>
              <a:rPr lang="de-DE" dirty="0" smtClean="0"/>
              <a:t>Von Nico Kaiser - Flickr, CC BY 2.0, https://commons.wikimedia.org/w/index.php?curid=20802648</a:t>
            </a:r>
            <a:endParaRPr lang="de-DE" baseline="0" dirty="0" smtClean="0"/>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48</a:t>
            </a:fld>
            <a:endParaRPr lang="de-DE"/>
          </a:p>
        </p:txBody>
      </p:sp>
    </p:spTree>
    <p:extLst>
      <p:ext uri="{BB962C8B-B14F-4D97-AF65-F5344CB8AC3E}">
        <p14:creationId xmlns:p14="http://schemas.microsoft.com/office/powerpoint/2010/main" val="11299164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Ende</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49</a:t>
            </a:fld>
            <a:endParaRPr lang="de-DE"/>
          </a:p>
        </p:txBody>
      </p:sp>
    </p:spTree>
    <p:extLst>
      <p:ext uri="{BB962C8B-B14F-4D97-AF65-F5344CB8AC3E}">
        <p14:creationId xmlns:p14="http://schemas.microsoft.com/office/powerpoint/2010/main" val="4206806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Anne Frank</a:t>
            </a:r>
          </a:p>
          <a:p>
            <a:r>
              <a:rPr lang="de-DE" dirty="0" smtClean="0"/>
              <a:t>Von Anonym - http://www.annefrank.org/nl/Anne-Frank/De-nazis-bezetten-Nederland/Naar-het-Joods-Lyceum/, Gemeinfrei, https://commons.wikimedia.org/w/index.php?curid=68542166</a:t>
            </a:r>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5</a:t>
            </a:fld>
            <a:endParaRPr lang="de-DE"/>
          </a:p>
        </p:txBody>
      </p:sp>
    </p:spTree>
    <p:extLst>
      <p:ext uri="{BB962C8B-B14F-4D97-AF65-F5344CB8AC3E}">
        <p14:creationId xmlns:p14="http://schemas.microsoft.com/office/powerpoint/2010/main" val="357982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Elias </a:t>
            </a:r>
            <a:r>
              <a:rPr lang="de-DE" dirty="0" err="1" smtClean="0"/>
              <a:t>M´Barek</a:t>
            </a:r>
            <a:endParaRPr lang="de-DE" dirty="0" smtClean="0"/>
          </a:p>
          <a:p>
            <a:r>
              <a:rPr lang="de-DE" dirty="0" smtClean="0"/>
              <a:t>Von Manfred Werner - </a:t>
            </a:r>
            <a:r>
              <a:rPr lang="de-DE" dirty="0" err="1" smtClean="0"/>
              <a:t>Tsui</a:t>
            </a:r>
            <a:r>
              <a:rPr lang="de-DE" dirty="0" smtClean="0"/>
              <a:t> - Eigenes Werk, CC BY-SA 3.0, https://commons.wikimedia.org/w/index.php?curid=48264748</a:t>
            </a:r>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6</a:t>
            </a:fld>
            <a:endParaRPr lang="de-DE"/>
          </a:p>
        </p:txBody>
      </p:sp>
    </p:spTree>
    <p:extLst>
      <p:ext uri="{BB962C8B-B14F-4D97-AF65-F5344CB8AC3E}">
        <p14:creationId xmlns:p14="http://schemas.microsoft.com/office/powerpoint/2010/main" val="2793807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Manuel Neuer</a:t>
            </a:r>
          </a:p>
          <a:p>
            <a:r>
              <a:rPr lang="en-US" dirty="0" smtClean="0"/>
              <a:t>Von </a:t>
            </a:r>
            <a:r>
              <a:rPr lang="en-US" dirty="0" err="1" smtClean="0"/>
              <a:t>Steindy</a:t>
            </a:r>
            <a:r>
              <a:rPr lang="en-US" dirty="0" smtClean="0"/>
              <a:t> (talk) 10:35, 27 June 2011 (UTC) - </a:t>
            </a:r>
            <a:r>
              <a:rPr lang="en-US" dirty="0" err="1" smtClean="0"/>
              <a:t>Eigenes</a:t>
            </a:r>
            <a:r>
              <a:rPr lang="en-US" dirty="0" smtClean="0"/>
              <a:t> </a:t>
            </a:r>
            <a:r>
              <a:rPr lang="en-US" dirty="0" err="1" smtClean="0"/>
              <a:t>Werk</a:t>
            </a:r>
            <a:r>
              <a:rPr lang="en-US" dirty="0" smtClean="0"/>
              <a:t>, CC BY-SA 3.0, https://commons.wikimedia.org/w/index.php?curid=15632348</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7</a:t>
            </a:fld>
            <a:endParaRPr lang="de-DE"/>
          </a:p>
        </p:txBody>
      </p:sp>
    </p:spTree>
    <p:extLst>
      <p:ext uri="{BB962C8B-B14F-4D97-AF65-F5344CB8AC3E}">
        <p14:creationId xmlns:p14="http://schemas.microsoft.com/office/powerpoint/2010/main" val="1942064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Angela</a:t>
            </a:r>
            <a:r>
              <a:rPr lang="en-US" baseline="0" dirty="0" smtClean="0"/>
              <a:t> Merkel</a:t>
            </a:r>
            <a:endParaRPr lang="en-US" dirty="0" smtClean="0"/>
          </a:p>
          <a:p>
            <a:r>
              <a:rPr lang="en-US" dirty="0" smtClean="0"/>
              <a:t>Von © </a:t>
            </a:r>
            <a:r>
              <a:rPr lang="en-US" dirty="0" err="1" smtClean="0"/>
              <a:t>Raimond</a:t>
            </a:r>
            <a:r>
              <a:rPr lang="en-US" dirty="0" smtClean="0"/>
              <a:t> </a:t>
            </a:r>
            <a:r>
              <a:rPr lang="en-US" dirty="0" err="1" smtClean="0"/>
              <a:t>Spekking</a:t>
            </a:r>
            <a:r>
              <a:rPr lang="en-US" dirty="0" smtClean="0"/>
              <a:t> / CC BY-SA 4.0 (via Wikimedia Commons), CC BY-SA 4.0, https://commons.wikimedia.org/w/index.php?curid=96378820</a:t>
            </a:r>
            <a:endParaRPr lang="de-DE" dirty="0" smtClean="0"/>
          </a:p>
          <a:p>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8</a:t>
            </a:fld>
            <a:endParaRPr lang="de-DE"/>
          </a:p>
        </p:txBody>
      </p:sp>
    </p:spTree>
    <p:extLst>
      <p:ext uri="{BB962C8B-B14F-4D97-AF65-F5344CB8AC3E}">
        <p14:creationId xmlns:p14="http://schemas.microsoft.com/office/powerpoint/2010/main" val="1913776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Justin Bieber</a:t>
            </a:r>
          </a:p>
          <a:p>
            <a:r>
              <a:rPr lang="de-DE" dirty="0" smtClean="0"/>
              <a:t>Von Georges </a:t>
            </a:r>
            <a:r>
              <a:rPr lang="de-DE" dirty="0" err="1" smtClean="0"/>
              <a:t>Biard</a:t>
            </a:r>
            <a:r>
              <a:rPr lang="de-DE" dirty="0" smtClean="0"/>
              <a:t>, CC BY-SA 3.0, https://commons.wikimedia.org/w/index.php?curid=18226584</a:t>
            </a:r>
            <a:endParaRPr lang="de-DE" dirty="0"/>
          </a:p>
        </p:txBody>
      </p:sp>
      <p:sp>
        <p:nvSpPr>
          <p:cNvPr id="4" name="Foliennummernplatzhalter 3"/>
          <p:cNvSpPr>
            <a:spLocks noGrp="1"/>
          </p:cNvSpPr>
          <p:nvPr>
            <p:ph type="sldNum" sz="quarter" idx="10"/>
          </p:nvPr>
        </p:nvSpPr>
        <p:spPr/>
        <p:txBody>
          <a:bodyPr/>
          <a:lstStyle/>
          <a:p>
            <a:fld id="{C6155D97-BC47-4A2C-BCB9-54471D93B4E3}" type="slidenum">
              <a:rPr lang="de-DE" smtClean="0"/>
              <a:t>9</a:t>
            </a:fld>
            <a:endParaRPr lang="de-DE"/>
          </a:p>
        </p:txBody>
      </p:sp>
    </p:spTree>
    <p:extLst>
      <p:ext uri="{BB962C8B-B14F-4D97-AF65-F5344CB8AC3E}">
        <p14:creationId xmlns:p14="http://schemas.microsoft.com/office/powerpoint/2010/main" val="2717739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F1BCC99-C855-4A8E-8674-89656F761DDD}" type="datetimeFigureOut">
              <a:rPr lang="de-DE" smtClean="0"/>
              <a:t>15.04.2021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AE219C6-8687-4CE8-B999-2633CC39533E}" type="slidenum">
              <a:rPr lang="de-DE" smtClean="0"/>
              <a:t>‹Nr.›</a:t>
            </a:fld>
            <a:endParaRPr lang="de-DE"/>
          </a:p>
        </p:txBody>
      </p:sp>
    </p:spTree>
    <p:extLst>
      <p:ext uri="{BB962C8B-B14F-4D97-AF65-F5344CB8AC3E}">
        <p14:creationId xmlns:p14="http://schemas.microsoft.com/office/powerpoint/2010/main" val="3883008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F1BCC99-C855-4A8E-8674-89656F761DDD}" type="datetimeFigureOut">
              <a:rPr lang="de-DE" smtClean="0"/>
              <a:t>15.04.2021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AE219C6-8687-4CE8-B999-2633CC39533E}" type="slidenum">
              <a:rPr lang="de-DE" smtClean="0"/>
              <a:t>‹Nr.›</a:t>
            </a:fld>
            <a:endParaRPr lang="de-DE"/>
          </a:p>
        </p:txBody>
      </p:sp>
    </p:spTree>
    <p:extLst>
      <p:ext uri="{BB962C8B-B14F-4D97-AF65-F5344CB8AC3E}">
        <p14:creationId xmlns:p14="http://schemas.microsoft.com/office/powerpoint/2010/main" val="546354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899"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199"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F1BCC99-C855-4A8E-8674-89656F761DDD}" type="datetimeFigureOut">
              <a:rPr lang="de-DE" smtClean="0"/>
              <a:t>15.04.2021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AE219C6-8687-4CE8-B999-2633CC39533E}" type="slidenum">
              <a:rPr lang="de-DE" smtClean="0"/>
              <a:t>‹Nr.›</a:t>
            </a:fld>
            <a:endParaRPr lang="de-DE"/>
          </a:p>
        </p:txBody>
      </p:sp>
    </p:spTree>
    <p:extLst>
      <p:ext uri="{BB962C8B-B14F-4D97-AF65-F5344CB8AC3E}">
        <p14:creationId xmlns:p14="http://schemas.microsoft.com/office/powerpoint/2010/main" val="313030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5F1BCC99-C855-4A8E-8674-89656F761DDD}" type="datetimeFigureOut">
              <a:rPr lang="de-DE" smtClean="0"/>
              <a:t>15.04.2021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AE219C6-8687-4CE8-B999-2633CC39533E}" type="slidenum">
              <a:rPr lang="de-DE" smtClean="0"/>
              <a:t>‹Nr.›</a:t>
            </a:fld>
            <a:endParaRPr lang="de-DE"/>
          </a:p>
        </p:txBody>
      </p:sp>
    </p:spTree>
    <p:extLst>
      <p:ext uri="{BB962C8B-B14F-4D97-AF65-F5344CB8AC3E}">
        <p14:creationId xmlns:p14="http://schemas.microsoft.com/office/powerpoint/2010/main" val="1051793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2"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5F1BCC99-C855-4A8E-8674-89656F761DDD}" type="datetimeFigureOut">
              <a:rPr lang="de-DE" smtClean="0"/>
              <a:t>15.04.2021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AE219C6-8687-4CE8-B999-2633CC39533E}" type="slidenum">
              <a:rPr lang="de-DE" smtClean="0"/>
              <a:t>‹Nr.›</a:t>
            </a:fld>
            <a:endParaRPr lang="de-DE"/>
          </a:p>
        </p:txBody>
      </p:sp>
    </p:spTree>
    <p:extLst>
      <p:ext uri="{BB962C8B-B14F-4D97-AF65-F5344CB8AC3E}">
        <p14:creationId xmlns:p14="http://schemas.microsoft.com/office/powerpoint/2010/main" val="2847402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1"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1"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F1BCC99-C855-4A8E-8674-89656F761DDD}" type="datetimeFigureOut">
              <a:rPr lang="de-DE" smtClean="0"/>
              <a:t>15.04.2021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AE219C6-8687-4CE8-B999-2633CC39533E}" type="slidenum">
              <a:rPr lang="de-DE" smtClean="0"/>
              <a:t>‹Nr.›</a:t>
            </a:fld>
            <a:endParaRPr lang="de-DE"/>
          </a:p>
        </p:txBody>
      </p:sp>
    </p:spTree>
    <p:extLst>
      <p:ext uri="{BB962C8B-B14F-4D97-AF65-F5344CB8AC3E}">
        <p14:creationId xmlns:p14="http://schemas.microsoft.com/office/powerpoint/2010/main" val="234393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9"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9" y="2505076"/>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2" y="2505076"/>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5F1BCC99-C855-4A8E-8674-89656F761DDD}" type="datetimeFigureOut">
              <a:rPr lang="de-DE" smtClean="0"/>
              <a:t>15.04.2021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1AE219C6-8687-4CE8-B999-2633CC39533E}" type="slidenum">
              <a:rPr lang="de-DE" smtClean="0"/>
              <a:t>‹Nr.›</a:t>
            </a:fld>
            <a:endParaRPr lang="de-DE"/>
          </a:p>
        </p:txBody>
      </p:sp>
    </p:spTree>
    <p:extLst>
      <p:ext uri="{BB962C8B-B14F-4D97-AF65-F5344CB8AC3E}">
        <p14:creationId xmlns:p14="http://schemas.microsoft.com/office/powerpoint/2010/main" val="1733839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5F1BCC99-C855-4A8E-8674-89656F761DDD}" type="datetimeFigureOut">
              <a:rPr lang="de-DE" smtClean="0"/>
              <a:t>15.04.2021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AE219C6-8687-4CE8-B999-2633CC39533E}" type="slidenum">
              <a:rPr lang="de-DE" smtClean="0"/>
              <a:t>‹Nr.›</a:t>
            </a:fld>
            <a:endParaRPr lang="de-DE"/>
          </a:p>
        </p:txBody>
      </p:sp>
    </p:spTree>
    <p:extLst>
      <p:ext uri="{BB962C8B-B14F-4D97-AF65-F5344CB8AC3E}">
        <p14:creationId xmlns:p14="http://schemas.microsoft.com/office/powerpoint/2010/main" val="3333878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F1BCC99-C855-4A8E-8674-89656F761DDD}" type="datetimeFigureOut">
              <a:rPr lang="de-DE" smtClean="0"/>
              <a:t>15.04.2021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1AE219C6-8687-4CE8-B999-2633CC39533E}" type="slidenum">
              <a:rPr lang="de-DE" smtClean="0"/>
              <a:t>‹Nr.›</a:t>
            </a:fld>
            <a:endParaRPr lang="de-DE"/>
          </a:p>
        </p:txBody>
      </p:sp>
    </p:spTree>
    <p:extLst>
      <p:ext uri="{BB962C8B-B14F-4D97-AF65-F5344CB8AC3E}">
        <p14:creationId xmlns:p14="http://schemas.microsoft.com/office/powerpoint/2010/main" val="1934318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90" y="457200"/>
            <a:ext cx="3932236"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5F1BCC99-C855-4A8E-8674-89656F761DDD}" type="datetimeFigureOut">
              <a:rPr lang="de-DE" smtClean="0"/>
              <a:t>15.04.2021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AE219C6-8687-4CE8-B999-2633CC39533E}" type="slidenum">
              <a:rPr lang="de-DE" smtClean="0"/>
              <a:t>‹Nr.›</a:t>
            </a:fld>
            <a:endParaRPr lang="de-DE"/>
          </a:p>
        </p:txBody>
      </p:sp>
    </p:spTree>
    <p:extLst>
      <p:ext uri="{BB962C8B-B14F-4D97-AF65-F5344CB8AC3E}">
        <p14:creationId xmlns:p14="http://schemas.microsoft.com/office/powerpoint/2010/main" val="25128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90" y="457200"/>
            <a:ext cx="3932236"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de-DE"/>
          </a:p>
        </p:txBody>
      </p:sp>
      <p:sp>
        <p:nvSpPr>
          <p:cNvPr id="4" name="Textplatzhalter 3"/>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5F1BCC99-C855-4A8E-8674-89656F761DDD}" type="datetimeFigureOut">
              <a:rPr lang="de-DE" smtClean="0"/>
              <a:t>15.04.2021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AE219C6-8687-4CE8-B999-2633CC39533E}" type="slidenum">
              <a:rPr lang="de-DE" smtClean="0"/>
              <a:t>‹Nr.›</a:t>
            </a:fld>
            <a:endParaRPr lang="de-DE"/>
          </a:p>
        </p:txBody>
      </p:sp>
    </p:spTree>
    <p:extLst>
      <p:ext uri="{BB962C8B-B14F-4D97-AF65-F5344CB8AC3E}">
        <p14:creationId xmlns:p14="http://schemas.microsoft.com/office/powerpoint/2010/main" val="3320294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BCC99-C855-4A8E-8674-89656F761DDD}" type="datetimeFigureOut">
              <a:rPr lang="de-DE" smtClean="0"/>
              <a:t>15.04.2021</a:t>
            </a:fld>
            <a:endParaRPr lang="de-DE"/>
          </a:p>
        </p:txBody>
      </p:sp>
      <p:sp>
        <p:nvSpPr>
          <p:cNvPr id="5" name="Fußzeilenplatzhalter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219C6-8687-4CE8-B999-2633CC39533E}" type="slidenum">
              <a:rPr lang="de-DE" smtClean="0"/>
              <a:t>‹Nr.›</a:t>
            </a:fld>
            <a:endParaRPr lang="de-DE"/>
          </a:p>
        </p:txBody>
      </p:sp>
    </p:spTree>
    <p:extLst>
      <p:ext uri="{BB962C8B-B14F-4D97-AF65-F5344CB8AC3E}">
        <p14:creationId xmlns:p14="http://schemas.microsoft.com/office/powerpoint/2010/main" val="3970118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de-DE"/>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1467853" y="962526"/>
            <a:ext cx="9308432" cy="495701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vert="horz" lIns="91440" tIns="45720" rIns="91440" bIns="45720" rtlCol="0" anchor="b">
            <a:normAutofit/>
          </a:bodyPr>
          <a:lstStyle>
            <a:lvl1pPr algn="ctr" defTabSz="914411" rtl="0" eaLnBrk="1" latinLnBrk="0" hangingPunct="1">
              <a:lnSpc>
                <a:spcPct val="90000"/>
              </a:lnSpc>
              <a:spcBef>
                <a:spcPct val="0"/>
              </a:spcBef>
              <a:buNone/>
              <a:defRPr sz="6000" kern="1200">
                <a:solidFill>
                  <a:schemeClr val="tx1"/>
                </a:solidFill>
                <a:latin typeface="+mj-lt"/>
                <a:ea typeface="+mj-ea"/>
                <a:cs typeface="+mj-cs"/>
              </a:defRPr>
            </a:lvl1pPr>
          </a:lstStyle>
          <a:p>
            <a:r>
              <a:rPr lang="de-DE" sz="13800" b="1" dirty="0" smtClean="0">
                <a:effectLst>
                  <a:outerShdw blurRad="38100" dist="38100" dir="2700000" algn="tl">
                    <a:srgbClr val="000000">
                      <a:alpha val="43137"/>
                    </a:srgbClr>
                  </a:outerShdw>
                </a:effectLst>
              </a:rPr>
              <a:t>Bilder raten</a:t>
            </a:r>
            <a:r>
              <a:rPr lang="de-DE" sz="6600" dirty="0" smtClean="0">
                <a:effectLst>
                  <a:outerShdw blurRad="38100" dist="38100" dir="2700000" algn="tl">
                    <a:srgbClr val="000000">
                      <a:alpha val="43137"/>
                    </a:srgbClr>
                  </a:outerShdw>
                </a:effectLst>
              </a:rPr>
              <a:t/>
            </a:r>
            <a:br>
              <a:rPr lang="de-DE" sz="6600" dirty="0" smtClean="0">
                <a:effectLst>
                  <a:outerShdw blurRad="38100" dist="38100" dir="2700000" algn="tl">
                    <a:srgbClr val="000000">
                      <a:alpha val="43137"/>
                    </a:srgbClr>
                  </a:outerShdw>
                </a:effectLst>
              </a:rPr>
            </a:br>
            <a:r>
              <a:rPr lang="de-DE" sz="2400" dirty="0" smtClean="0">
                <a:effectLst>
                  <a:outerShdw blurRad="38100" dist="38100" dir="2700000" algn="tl">
                    <a:srgbClr val="000000">
                      <a:alpha val="43137"/>
                    </a:srgbClr>
                  </a:outerShdw>
                </a:effectLst>
              </a:rPr>
              <a:t>.</a:t>
            </a:r>
            <a:r>
              <a:rPr lang="de-DE" sz="6600" dirty="0" smtClean="0">
                <a:effectLst>
                  <a:outerShdw blurRad="38100" dist="38100" dir="2700000" algn="tl">
                    <a:srgbClr val="000000">
                      <a:alpha val="43137"/>
                    </a:srgbClr>
                  </a:outerShdw>
                </a:effectLst>
              </a:rPr>
              <a:t/>
            </a:r>
            <a:br>
              <a:rPr lang="de-DE" sz="6600" dirty="0" smtClean="0">
                <a:effectLst>
                  <a:outerShdw blurRad="38100" dist="38100" dir="2700000" algn="tl">
                    <a:srgbClr val="000000">
                      <a:alpha val="43137"/>
                    </a:srgbClr>
                  </a:outerShdw>
                </a:effectLst>
              </a:rPr>
            </a:br>
            <a:endParaRPr lang="de-DE" sz="6600" dirty="0">
              <a:effectLst>
                <a:outerShdw blurRad="38100" dist="38100" dir="2700000" algn="tl">
                  <a:srgbClr val="000000">
                    <a:alpha val="43137"/>
                  </a:srgbClr>
                </a:outerShdw>
              </a:effectLst>
            </a:endParaRPr>
          </a:p>
        </p:txBody>
      </p:sp>
      <p:sp>
        <p:nvSpPr>
          <p:cNvPr id="2" name="Titel 1"/>
          <p:cNvSpPr>
            <a:spLocks noGrp="1"/>
          </p:cNvSpPr>
          <p:nvPr>
            <p:ph type="ctrTitle"/>
          </p:nvPr>
        </p:nvSpPr>
        <p:spPr>
          <a:xfrm>
            <a:off x="1467853" y="962526"/>
            <a:ext cx="9308432" cy="495701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a:bodyPr>
          <a:lstStyle/>
          <a:p>
            <a:r>
              <a:rPr lang="de-DE" sz="11500" dirty="0" smtClean="0"/>
              <a:t/>
            </a:r>
            <a:br>
              <a:rPr lang="de-DE" sz="11500" dirty="0" smtClean="0"/>
            </a:br>
            <a:r>
              <a:rPr lang="de-DE" sz="11500" dirty="0" smtClean="0"/>
              <a:t>Personen</a:t>
            </a:r>
            <a:br>
              <a:rPr lang="de-DE" sz="11500" dirty="0" smtClean="0"/>
            </a:br>
            <a:endParaRPr lang="de-DE" sz="11500" dirty="0"/>
          </a:p>
        </p:txBody>
      </p:sp>
    </p:spTree>
    <p:extLst>
      <p:ext uri="{BB962C8B-B14F-4D97-AF65-F5344CB8AC3E}">
        <p14:creationId xmlns:p14="http://schemas.microsoft.com/office/powerpoint/2010/main" val="204656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9634" y="249995"/>
            <a:ext cx="4756932" cy="5613180"/>
          </a:xfrm>
          <a:prstGeom prst="rect">
            <a:avLst/>
          </a:prstGeom>
        </p:spPr>
      </p:pic>
      <p:sp>
        <p:nvSpPr>
          <p:cNvPr id="29" name="Rechteck 28"/>
          <p:cNvSpPr/>
          <p:nvPr/>
        </p:nvSpPr>
        <p:spPr>
          <a:xfrm>
            <a:off x="5810645" y="136530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029200" y="6027942"/>
            <a:ext cx="2917800" cy="646331"/>
          </a:xfrm>
          <a:prstGeom prst="rect">
            <a:avLst/>
          </a:prstGeom>
          <a:noFill/>
        </p:spPr>
        <p:txBody>
          <a:bodyPr wrap="square" rtlCol="0">
            <a:spAutoFit/>
          </a:bodyPr>
          <a:lstStyle/>
          <a:p>
            <a:pPr algn="ctr"/>
            <a:r>
              <a:rPr lang="de-DE" sz="3600" dirty="0" err="1" smtClean="0"/>
              <a:t>Rezo</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4630879" y="36407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62040" y="22166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5805159" y="2143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7991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114644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7" grpId="0" animBg="1"/>
      <p:bldP spid="26" grpId="0" animBg="1"/>
      <p:bldP spid="28"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3987" r="2728"/>
          <a:stretch/>
        </p:blipFill>
        <p:spPr>
          <a:xfrm>
            <a:off x="3466057" y="921030"/>
            <a:ext cx="5876939" cy="4094918"/>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4691270" y="6027942"/>
            <a:ext cx="3558208" cy="646331"/>
          </a:xfrm>
          <a:prstGeom prst="rect">
            <a:avLst/>
          </a:prstGeom>
          <a:noFill/>
        </p:spPr>
        <p:txBody>
          <a:bodyPr wrap="square" rtlCol="0">
            <a:spAutoFit/>
          </a:bodyPr>
          <a:lstStyle/>
          <a:p>
            <a:r>
              <a:rPr lang="de-DE" sz="3600" dirty="0" smtClean="0"/>
              <a:t>Pippi Langstrumpf</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328860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b="12754"/>
          <a:stretch/>
        </p:blipFill>
        <p:spPr>
          <a:xfrm>
            <a:off x="4009642" y="334620"/>
            <a:ext cx="4736793" cy="5455138"/>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4744278" y="6027942"/>
            <a:ext cx="3935896" cy="1200329"/>
          </a:xfrm>
          <a:prstGeom prst="rect">
            <a:avLst/>
          </a:prstGeom>
          <a:noFill/>
        </p:spPr>
        <p:txBody>
          <a:bodyPr wrap="square" rtlCol="0">
            <a:spAutoFit/>
          </a:bodyPr>
          <a:lstStyle/>
          <a:p>
            <a:r>
              <a:rPr lang="en-US" sz="3600" dirty="0"/>
              <a:t>Queen Elisabeth II.</a:t>
            </a:r>
          </a:p>
          <a:p>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192881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t="2171" b="16573"/>
          <a:stretch/>
        </p:blipFill>
        <p:spPr>
          <a:xfrm>
            <a:off x="3917153" y="277357"/>
            <a:ext cx="5141893" cy="5572539"/>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029200" y="6027942"/>
            <a:ext cx="2917800" cy="646331"/>
          </a:xfrm>
          <a:prstGeom prst="rect">
            <a:avLst/>
          </a:prstGeom>
          <a:noFill/>
        </p:spPr>
        <p:txBody>
          <a:bodyPr wrap="square" rtlCol="0">
            <a:spAutoFit/>
          </a:bodyPr>
          <a:lstStyle/>
          <a:p>
            <a:r>
              <a:rPr lang="de-DE" sz="3600" dirty="0" smtClean="0"/>
              <a:t>Günter Jauch</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6999125" y="13396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8180979" y="13484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337197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b="16232"/>
          <a:stretch/>
        </p:blipFill>
        <p:spPr>
          <a:xfrm>
            <a:off x="3941570" y="310018"/>
            <a:ext cx="4900886" cy="5507217"/>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029200" y="6027942"/>
            <a:ext cx="2917800" cy="646331"/>
          </a:xfrm>
          <a:prstGeom prst="rect">
            <a:avLst/>
          </a:prstGeom>
          <a:noFill/>
        </p:spPr>
        <p:txBody>
          <a:bodyPr wrap="square" rtlCol="0">
            <a:spAutoFit/>
          </a:bodyPr>
          <a:lstStyle/>
          <a:p>
            <a:r>
              <a:rPr lang="de-DE" sz="3600" dirty="0" smtClean="0"/>
              <a:t>Emma Watson</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124193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l="2114" t="1352" r="-2114" b="20387"/>
          <a:stretch/>
        </p:blipFill>
        <p:spPr>
          <a:xfrm>
            <a:off x="4079842" y="380062"/>
            <a:ext cx="4701285" cy="5367130"/>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029200" y="6027942"/>
            <a:ext cx="2917800" cy="646331"/>
          </a:xfrm>
          <a:prstGeom prst="rect">
            <a:avLst/>
          </a:prstGeom>
          <a:noFill/>
        </p:spPr>
        <p:txBody>
          <a:bodyPr wrap="square" rtlCol="0">
            <a:spAutoFit/>
          </a:bodyPr>
          <a:lstStyle/>
          <a:p>
            <a:r>
              <a:rPr lang="de-DE" sz="3600" dirty="0" smtClean="0"/>
              <a:t>Martin Luther</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120631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4714" y="243814"/>
            <a:ext cx="5665304" cy="5665304"/>
          </a:xfrm>
          <a:prstGeom prst="rect">
            <a:avLst/>
          </a:prstGeom>
        </p:spPr>
      </p:pic>
      <p:sp>
        <p:nvSpPr>
          <p:cNvPr id="29" name="Rechteck 28"/>
          <p:cNvSpPr/>
          <p:nvPr/>
        </p:nvSpPr>
        <p:spPr>
          <a:xfrm>
            <a:off x="57979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4810538" y="6047820"/>
            <a:ext cx="3425687" cy="646331"/>
          </a:xfrm>
          <a:prstGeom prst="rect">
            <a:avLst/>
          </a:prstGeom>
          <a:noFill/>
        </p:spPr>
        <p:txBody>
          <a:bodyPr wrap="square" rtlCol="0">
            <a:spAutoFit/>
          </a:bodyPr>
          <a:lstStyle/>
          <a:p>
            <a:r>
              <a:rPr lang="de-DE" sz="3600" dirty="0" smtClean="0"/>
              <a:t>Papst Franziskus</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4625882" y="364863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981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461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5803224" y="2131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321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7999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35812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18624" r="12698"/>
          <a:stretch/>
        </p:blipFill>
        <p:spPr>
          <a:xfrm>
            <a:off x="3703983" y="462888"/>
            <a:ext cx="5380382" cy="5214730"/>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029200" y="6027942"/>
            <a:ext cx="2917800" cy="646331"/>
          </a:xfrm>
          <a:prstGeom prst="rect">
            <a:avLst/>
          </a:prstGeom>
          <a:noFill/>
        </p:spPr>
        <p:txBody>
          <a:bodyPr wrap="square" rtlCol="0">
            <a:spAutoFit/>
          </a:bodyPr>
          <a:lstStyle/>
          <a:p>
            <a:r>
              <a:rPr lang="de-DE" sz="3600" dirty="0" smtClean="0"/>
              <a:t>Lisa und Lena</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24865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895" y="265043"/>
            <a:ext cx="5670515" cy="5393635"/>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4923183" y="6027942"/>
            <a:ext cx="3299791" cy="646331"/>
          </a:xfrm>
          <a:prstGeom prst="rect">
            <a:avLst/>
          </a:prstGeom>
          <a:noFill/>
        </p:spPr>
        <p:txBody>
          <a:bodyPr wrap="square" rtlCol="0">
            <a:spAutoFit/>
          </a:bodyPr>
          <a:lstStyle/>
          <a:p>
            <a:r>
              <a:rPr lang="de-DE" sz="3600" dirty="0" smtClean="0"/>
              <a:t>Pietro Lombardi</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197793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b="18147"/>
          <a:stretch/>
        </p:blipFill>
        <p:spPr>
          <a:xfrm>
            <a:off x="3810646" y="243942"/>
            <a:ext cx="5352585" cy="5613519"/>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3694373" y="6001438"/>
            <a:ext cx="5406887" cy="646331"/>
          </a:xfrm>
          <a:prstGeom prst="rect">
            <a:avLst/>
          </a:prstGeom>
          <a:noFill/>
        </p:spPr>
        <p:txBody>
          <a:bodyPr wrap="square" rtlCol="0">
            <a:spAutoFit/>
          </a:bodyPr>
          <a:lstStyle/>
          <a:p>
            <a:r>
              <a:rPr lang="de-DE" sz="3600" dirty="0" smtClean="0"/>
              <a:t>Wolfgang Amadeus Mozart</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107985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b="23684"/>
          <a:stretch/>
        </p:blipFill>
        <p:spPr>
          <a:xfrm>
            <a:off x="4262491" y="328280"/>
            <a:ext cx="4804294" cy="5499653"/>
          </a:xfrm>
          <a:prstGeom prst="rect">
            <a:avLst/>
          </a:prstGeom>
        </p:spPr>
      </p:pic>
      <p:sp>
        <p:nvSpPr>
          <p:cNvPr id="5" name="Textfeld 4"/>
          <p:cNvSpPr txBox="1"/>
          <p:nvPr/>
        </p:nvSpPr>
        <p:spPr>
          <a:xfrm>
            <a:off x="5291260" y="6027942"/>
            <a:ext cx="2213113" cy="646331"/>
          </a:xfrm>
          <a:prstGeom prst="rect">
            <a:avLst/>
          </a:prstGeom>
          <a:noFill/>
        </p:spPr>
        <p:txBody>
          <a:bodyPr wrap="square" rtlCol="0">
            <a:spAutoFit/>
          </a:bodyPr>
          <a:lstStyle/>
          <a:p>
            <a:r>
              <a:rPr lang="de-DE" sz="3600" dirty="0" smtClean="0"/>
              <a:t>Heidi </a:t>
            </a:r>
            <a:r>
              <a:rPr lang="de-DE" sz="3600" dirty="0" err="1" smtClean="0"/>
              <a:t>Klum</a:t>
            </a:r>
            <a:endParaRPr lang="de-DE" sz="3600" dirty="0"/>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9556" y="135452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5806754"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462629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78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428385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t="6971" b="25891"/>
          <a:stretch/>
        </p:blipFill>
        <p:spPr>
          <a:xfrm>
            <a:off x="3750365" y="377686"/>
            <a:ext cx="5316283" cy="5353879"/>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177456" y="6008064"/>
            <a:ext cx="2440722" cy="646331"/>
          </a:xfrm>
          <a:prstGeom prst="rect">
            <a:avLst/>
          </a:prstGeom>
          <a:noFill/>
        </p:spPr>
        <p:txBody>
          <a:bodyPr wrap="square" rtlCol="0">
            <a:spAutoFit/>
          </a:bodyPr>
          <a:lstStyle/>
          <a:p>
            <a:r>
              <a:rPr lang="de-DE" sz="3600" dirty="0" smtClean="0"/>
              <a:t>Kai Pflaume</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57377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4416" t="4667" r="1832" b="21833"/>
          <a:stretch/>
        </p:blipFill>
        <p:spPr>
          <a:xfrm>
            <a:off x="4009011" y="255184"/>
            <a:ext cx="4779254" cy="5620403"/>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029200" y="6027942"/>
            <a:ext cx="2917800" cy="646331"/>
          </a:xfrm>
          <a:prstGeom prst="rect">
            <a:avLst/>
          </a:prstGeom>
          <a:noFill/>
        </p:spPr>
        <p:txBody>
          <a:bodyPr wrap="square" rtlCol="0">
            <a:spAutoFit/>
          </a:bodyPr>
          <a:lstStyle/>
          <a:p>
            <a:pPr algn="ctr"/>
            <a:r>
              <a:rPr lang="de-DE" sz="3600" dirty="0" smtClean="0"/>
              <a:t>Jogi Löw</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2166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176039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b="18333"/>
          <a:stretch/>
        </p:blipFill>
        <p:spPr>
          <a:xfrm>
            <a:off x="3969027" y="269903"/>
            <a:ext cx="4791616" cy="5600700"/>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029200" y="6027942"/>
            <a:ext cx="2917800" cy="646331"/>
          </a:xfrm>
          <a:prstGeom prst="rect">
            <a:avLst/>
          </a:prstGeom>
          <a:noFill/>
        </p:spPr>
        <p:txBody>
          <a:bodyPr wrap="square" rtlCol="0">
            <a:spAutoFit/>
          </a:bodyPr>
          <a:lstStyle/>
          <a:p>
            <a:r>
              <a:rPr lang="de-DE" sz="3600" dirty="0" smtClean="0"/>
              <a:t>Ariana Grande</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88272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t="1346" b="23564"/>
          <a:stretch/>
        </p:blipFill>
        <p:spPr>
          <a:xfrm>
            <a:off x="3822168" y="240030"/>
            <a:ext cx="5043340" cy="5680585"/>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4491990" y="6027942"/>
            <a:ext cx="4217670" cy="1200329"/>
          </a:xfrm>
          <a:prstGeom prst="rect">
            <a:avLst/>
          </a:prstGeom>
          <a:noFill/>
        </p:spPr>
        <p:txBody>
          <a:bodyPr wrap="square" rtlCol="0">
            <a:spAutoFit/>
          </a:bodyPr>
          <a:lstStyle/>
          <a:p>
            <a:r>
              <a:rPr lang="de-DE" sz="3600" dirty="0"/>
              <a:t>Lena Meyer-</a:t>
            </a:r>
            <a:r>
              <a:rPr lang="de-DE" sz="3600" dirty="0" err="1"/>
              <a:t>Landrut</a:t>
            </a:r>
            <a:endParaRPr lang="de-DE" sz="3600" dirty="0"/>
          </a:p>
          <a:p>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95081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24238" t="2834" r="13500" b="12407"/>
          <a:stretch/>
        </p:blipFill>
        <p:spPr>
          <a:xfrm>
            <a:off x="3463290" y="246243"/>
            <a:ext cx="5852160" cy="5583058"/>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086350" y="6027942"/>
            <a:ext cx="3337560" cy="646331"/>
          </a:xfrm>
          <a:prstGeom prst="rect">
            <a:avLst/>
          </a:prstGeom>
          <a:noFill/>
        </p:spPr>
        <p:txBody>
          <a:bodyPr wrap="square" rtlCol="0">
            <a:spAutoFit/>
          </a:bodyPr>
          <a:lstStyle/>
          <a:p>
            <a:r>
              <a:rPr lang="de-DE" sz="3600" dirty="0" smtClean="0"/>
              <a:t>Sandmännchen</a:t>
            </a:r>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84413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t="7000" b="13992"/>
          <a:stretch/>
        </p:blipFill>
        <p:spPr>
          <a:xfrm>
            <a:off x="3675900" y="210239"/>
            <a:ext cx="5418995" cy="5710376"/>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337810" y="6027942"/>
            <a:ext cx="2651760" cy="646331"/>
          </a:xfrm>
          <a:prstGeom prst="rect">
            <a:avLst/>
          </a:prstGeom>
          <a:noFill/>
        </p:spPr>
        <p:txBody>
          <a:bodyPr wrap="square" rtlCol="0">
            <a:spAutoFit/>
          </a:bodyPr>
          <a:lstStyle/>
          <a:p>
            <a:r>
              <a:rPr lang="de-DE" sz="3600" dirty="0" smtClean="0"/>
              <a:t>Mark Forster</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54815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467853" y="640080"/>
            <a:ext cx="9308432" cy="5669280"/>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txBody>
          <a:bodyPr>
            <a:normAutofit fontScale="90000"/>
          </a:bodyPr>
          <a:lstStyle/>
          <a:p>
            <a:r>
              <a:rPr lang="de-DE" sz="11500" dirty="0" smtClean="0"/>
              <a:t/>
            </a:r>
            <a:br>
              <a:rPr lang="de-DE" sz="11500" dirty="0" smtClean="0"/>
            </a:br>
            <a:r>
              <a:rPr lang="de-DE" sz="9800" dirty="0" smtClean="0"/>
              <a:t>Orte/</a:t>
            </a:r>
            <a:br>
              <a:rPr lang="de-DE" sz="9800" dirty="0" smtClean="0"/>
            </a:br>
            <a:r>
              <a:rPr lang="de-DE" sz="9800" dirty="0" smtClean="0"/>
              <a:t>Sehenswürdigkeiten</a:t>
            </a:r>
            <a:r>
              <a:rPr lang="de-DE" sz="11500" dirty="0" smtClean="0"/>
              <a:t/>
            </a:r>
            <a:br>
              <a:rPr lang="de-DE" sz="11500" dirty="0" smtClean="0"/>
            </a:br>
            <a:endParaRPr lang="de-DE" sz="11500" dirty="0"/>
          </a:p>
        </p:txBody>
      </p:sp>
    </p:spTree>
    <p:extLst>
      <p:ext uri="{BB962C8B-B14F-4D97-AF65-F5344CB8AC3E}">
        <p14:creationId xmlns:p14="http://schemas.microsoft.com/office/powerpoint/2010/main" val="31450665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b="17571"/>
          <a:stretch/>
        </p:blipFill>
        <p:spPr>
          <a:xfrm>
            <a:off x="1321740" y="349584"/>
            <a:ext cx="10058400" cy="5473375"/>
          </a:xfrm>
          <a:prstGeom prst="rect">
            <a:avLst/>
          </a:prstGeom>
        </p:spPr>
      </p:pic>
      <p:sp>
        <p:nvSpPr>
          <p:cNvPr id="47" name="Rechteck 46"/>
          <p:cNvSpPr/>
          <p:nvPr/>
        </p:nvSpPr>
        <p:spPr>
          <a:xfrm>
            <a:off x="4489718" y="25166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10389909" y="2441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4295553" y="6050802"/>
            <a:ext cx="4508205" cy="646331"/>
          </a:xfrm>
          <a:prstGeom prst="rect">
            <a:avLst/>
          </a:prstGeom>
          <a:noFill/>
        </p:spPr>
        <p:txBody>
          <a:bodyPr wrap="square" rtlCol="0">
            <a:spAutoFit/>
          </a:bodyPr>
          <a:lstStyle/>
          <a:p>
            <a:r>
              <a:rPr lang="de-DE" sz="3600" dirty="0" smtClean="0"/>
              <a:t>Schiefer Turm von Pisa</a:t>
            </a:r>
            <a:endParaRPr lang="de-DE" sz="3600" dirty="0"/>
          </a:p>
        </p:txBody>
      </p:sp>
      <p:sp>
        <p:nvSpPr>
          <p:cNvPr id="12" name="Rechteck 11"/>
          <p:cNvSpPr/>
          <p:nvPr/>
        </p:nvSpPr>
        <p:spPr>
          <a:xfrm>
            <a:off x="3318387" y="365103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738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333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8881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952215" y="48012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610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475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10380806" y="47954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955369" y="2475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3089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77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10388071" y="36698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10386738" y="252409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949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3301086" y="251691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950662" y="367332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33393" y="251940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333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951868" y="25325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2" name="Rechteck 41"/>
          <p:cNvSpPr/>
          <p:nvPr/>
        </p:nvSpPr>
        <p:spPr>
          <a:xfrm>
            <a:off x="952478"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3" name="Rechteck 42"/>
          <p:cNvSpPr/>
          <p:nvPr/>
        </p:nvSpPr>
        <p:spPr>
          <a:xfrm>
            <a:off x="6849468" y="13889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4" name="Rechteck 43"/>
          <p:cNvSpPr/>
          <p:nvPr/>
        </p:nvSpPr>
        <p:spPr>
          <a:xfrm>
            <a:off x="5678035" y="365969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Rechteck 44"/>
          <p:cNvSpPr/>
          <p:nvPr/>
        </p:nvSpPr>
        <p:spPr>
          <a:xfrm>
            <a:off x="10381721" y="137970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6" name="Rechteck 45"/>
          <p:cNvSpPr/>
          <p:nvPr/>
        </p:nvSpPr>
        <p:spPr>
          <a:xfrm>
            <a:off x="9211613" y="13870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8" name="Rechteck 47"/>
          <p:cNvSpPr/>
          <p:nvPr/>
        </p:nvSpPr>
        <p:spPr>
          <a:xfrm>
            <a:off x="9216676" y="253366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9" name="Rechteck 48"/>
          <p:cNvSpPr/>
          <p:nvPr/>
        </p:nvSpPr>
        <p:spPr>
          <a:xfrm>
            <a:off x="4489061" y="3660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0" name="Rechteck 49"/>
          <p:cNvSpPr/>
          <p:nvPr/>
        </p:nvSpPr>
        <p:spPr>
          <a:xfrm>
            <a:off x="2121112" y="24090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1" name="Rechteck 50"/>
          <p:cNvSpPr/>
          <p:nvPr/>
        </p:nvSpPr>
        <p:spPr>
          <a:xfrm>
            <a:off x="567041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55957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9" presetClass="exit" presetSubtype="0" fill="hold" grpId="0" nodeType="clickEffect">
                                  <p:stCondLst>
                                    <p:cond delay="0"/>
                                  </p:stCondLst>
                                  <p:childTnLst>
                                    <p:animEffect transition="out" filter="dissolve">
                                      <p:cBhvr>
                                        <p:cTn id="181" dur="500"/>
                                        <p:tgtEl>
                                          <p:spTgt spid="42"/>
                                        </p:tgtEl>
                                      </p:cBhvr>
                                    </p:animEffect>
                                    <p:set>
                                      <p:cBhvr>
                                        <p:cTn id="182" dur="1" fill="hold">
                                          <p:stCondLst>
                                            <p:cond delay="499"/>
                                          </p:stCondLst>
                                        </p:cTn>
                                        <p:tgtEl>
                                          <p:spTgt spid="4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9" presetClass="exit" presetSubtype="0" fill="hold" grpId="0" nodeType="clickEffect">
                                  <p:stCondLst>
                                    <p:cond delay="0"/>
                                  </p:stCondLst>
                                  <p:childTnLst>
                                    <p:animEffect transition="out" filter="dissolve">
                                      <p:cBhvr>
                                        <p:cTn id="186" dur="500"/>
                                        <p:tgtEl>
                                          <p:spTgt spid="43"/>
                                        </p:tgtEl>
                                      </p:cBhvr>
                                    </p:animEffect>
                                    <p:set>
                                      <p:cBhvr>
                                        <p:cTn id="187" dur="1" fill="hold">
                                          <p:stCondLst>
                                            <p:cond delay="499"/>
                                          </p:stCondLst>
                                        </p:cTn>
                                        <p:tgtEl>
                                          <p:spTgt spid="4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9" presetClass="exit" presetSubtype="0" fill="hold" grpId="0" nodeType="clickEffect">
                                  <p:stCondLst>
                                    <p:cond delay="0"/>
                                  </p:stCondLst>
                                  <p:childTnLst>
                                    <p:animEffect transition="out" filter="dissolve">
                                      <p:cBhvr>
                                        <p:cTn id="191" dur="500"/>
                                        <p:tgtEl>
                                          <p:spTgt spid="44"/>
                                        </p:tgtEl>
                                      </p:cBhvr>
                                    </p:animEffect>
                                    <p:set>
                                      <p:cBhvr>
                                        <p:cTn id="192" dur="1" fill="hold">
                                          <p:stCondLst>
                                            <p:cond delay="499"/>
                                          </p:stCondLst>
                                        </p:cTn>
                                        <p:tgtEl>
                                          <p:spTgt spid="4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9" presetClass="exit" presetSubtype="0" fill="hold" grpId="0" nodeType="clickEffect">
                                  <p:stCondLst>
                                    <p:cond delay="0"/>
                                  </p:stCondLst>
                                  <p:childTnLst>
                                    <p:animEffect transition="out" filter="dissolve">
                                      <p:cBhvr>
                                        <p:cTn id="196" dur="500"/>
                                        <p:tgtEl>
                                          <p:spTgt spid="45"/>
                                        </p:tgtEl>
                                      </p:cBhvr>
                                    </p:animEffect>
                                    <p:set>
                                      <p:cBhvr>
                                        <p:cTn id="197" dur="1" fill="hold">
                                          <p:stCondLst>
                                            <p:cond delay="499"/>
                                          </p:stCondLst>
                                        </p:cTn>
                                        <p:tgtEl>
                                          <p:spTgt spid="45"/>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9" presetClass="exit" presetSubtype="0" fill="hold" grpId="0" nodeType="clickEffect">
                                  <p:stCondLst>
                                    <p:cond delay="0"/>
                                  </p:stCondLst>
                                  <p:childTnLst>
                                    <p:animEffect transition="out" filter="dissolve">
                                      <p:cBhvr>
                                        <p:cTn id="201" dur="500"/>
                                        <p:tgtEl>
                                          <p:spTgt spid="46"/>
                                        </p:tgtEl>
                                      </p:cBhvr>
                                    </p:animEffect>
                                    <p:set>
                                      <p:cBhvr>
                                        <p:cTn id="202" dur="1" fill="hold">
                                          <p:stCondLst>
                                            <p:cond delay="499"/>
                                          </p:stCondLst>
                                        </p:cTn>
                                        <p:tgtEl>
                                          <p:spTgt spid="46"/>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9" presetClass="exit" presetSubtype="0" fill="hold" grpId="0" nodeType="clickEffect">
                                  <p:stCondLst>
                                    <p:cond delay="0"/>
                                  </p:stCondLst>
                                  <p:childTnLst>
                                    <p:animEffect transition="out" filter="dissolve">
                                      <p:cBhvr>
                                        <p:cTn id="206" dur="500"/>
                                        <p:tgtEl>
                                          <p:spTgt spid="47"/>
                                        </p:tgtEl>
                                      </p:cBhvr>
                                    </p:animEffect>
                                    <p:set>
                                      <p:cBhvr>
                                        <p:cTn id="207" dur="1" fill="hold">
                                          <p:stCondLst>
                                            <p:cond delay="499"/>
                                          </p:stCondLst>
                                        </p:cTn>
                                        <p:tgtEl>
                                          <p:spTgt spid="47"/>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9" presetClass="exit" presetSubtype="0" fill="hold" grpId="0" nodeType="clickEffect">
                                  <p:stCondLst>
                                    <p:cond delay="0"/>
                                  </p:stCondLst>
                                  <p:childTnLst>
                                    <p:animEffect transition="out" filter="dissolve">
                                      <p:cBhvr>
                                        <p:cTn id="211" dur="500"/>
                                        <p:tgtEl>
                                          <p:spTgt spid="48"/>
                                        </p:tgtEl>
                                      </p:cBhvr>
                                    </p:animEffect>
                                    <p:set>
                                      <p:cBhvr>
                                        <p:cTn id="212" dur="1" fill="hold">
                                          <p:stCondLst>
                                            <p:cond delay="499"/>
                                          </p:stCondLst>
                                        </p:cTn>
                                        <p:tgtEl>
                                          <p:spTgt spid="4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9" presetClass="exit" presetSubtype="0" fill="hold" grpId="0" nodeType="clickEffect">
                                  <p:stCondLst>
                                    <p:cond delay="0"/>
                                  </p:stCondLst>
                                  <p:childTnLst>
                                    <p:animEffect transition="out" filter="dissolve">
                                      <p:cBhvr>
                                        <p:cTn id="216" dur="500"/>
                                        <p:tgtEl>
                                          <p:spTgt spid="49"/>
                                        </p:tgtEl>
                                      </p:cBhvr>
                                    </p:animEffect>
                                    <p:set>
                                      <p:cBhvr>
                                        <p:cTn id="217" dur="1" fill="hold">
                                          <p:stCondLst>
                                            <p:cond delay="499"/>
                                          </p:stCondLst>
                                        </p:cTn>
                                        <p:tgtEl>
                                          <p:spTgt spid="49"/>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9" presetClass="exit" presetSubtype="0" fill="hold" grpId="0" nodeType="clickEffect">
                                  <p:stCondLst>
                                    <p:cond delay="0"/>
                                  </p:stCondLst>
                                  <p:childTnLst>
                                    <p:animEffect transition="out" filter="dissolv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9" presetClass="exit" presetSubtype="0" fill="hold" grpId="0" nodeType="clickEffect">
                                  <p:stCondLst>
                                    <p:cond delay="0"/>
                                  </p:stCondLst>
                                  <p:childTnLst>
                                    <p:animEffect transition="out" filter="dissolve">
                                      <p:cBhvr>
                                        <p:cTn id="226" dur="500"/>
                                        <p:tgtEl>
                                          <p:spTgt spid="51"/>
                                        </p:tgtEl>
                                      </p:cBhvr>
                                    </p:animEffect>
                                    <p:set>
                                      <p:cBhvr>
                                        <p:cTn id="227" dur="1" fill="hold">
                                          <p:stCondLst>
                                            <p:cond delay="499"/>
                                          </p:stCondLst>
                                        </p:cTn>
                                        <p:tgtEl>
                                          <p:spTgt spid="51"/>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5"/>
                                        </p:tgtEl>
                                        <p:attrNameLst>
                                          <p:attrName>style.visibility</p:attrName>
                                        </p:attrNameLst>
                                      </p:cBhvr>
                                      <p:to>
                                        <p:strVal val="visible"/>
                                      </p:to>
                                    </p:set>
                                    <p:anim calcmode="lin" valueType="num">
                                      <p:cBhvr additive="base">
                                        <p:cTn id="232" dur="500" fill="hold"/>
                                        <p:tgtEl>
                                          <p:spTgt spid="5"/>
                                        </p:tgtEl>
                                        <p:attrNameLst>
                                          <p:attrName>ppt_x</p:attrName>
                                        </p:attrNameLst>
                                      </p:cBhvr>
                                      <p:tavLst>
                                        <p:tav tm="0">
                                          <p:val>
                                            <p:strVal val="#ppt_x"/>
                                          </p:val>
                                        </p:tav>
                                        <p:tav tm="100000">
                                          <p:val>
                                            <p:strVal val="#ppt_x"/>
                                          </p:val>
                                        </p:tav>
                                      </p:tavLst>
                                    </p:anim>
                                    <p:anim calcmode="lin" valueType="num">
                                      <p:cBhvr additive="base">
                                        <p:cTn id="2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8" grpId="0" animBg="1"/>
      <p:bldP spid="49" grpId="0" animBg="1"/>
      <p:bldP spid="50" grpId="0" animBg="1"/>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fik 41"/>
          <p:cNvPicPr>
            <a:picLocks noChangeAspect="1"/>
          </p:cNvPicPr>
          <p:nvPr/>
        </p:nvPicPr>
        <p:blipFill rotWithShape="1">
          <a:blip r:embed="rId3">
            <a:extLst>
              <a:ext uri="{28A0092B-C50C-407E-A947-70E740481C1C}">
                <a14:useLocalDpi xmlns:a14="http://schemas.microsoft.com/office/drawing/2010/main" val="0"/>
              </a:ext>
            </a:extLst>
          </a:blip>
          <a:srcRect r="5867"/>
          <a:stretch/>
        </p:blipFill>
        <p:spPr>
          <a:xfrm>
            <a:off x="2338884" y="496618"/>
            <a:ext cx="7847107" cy="5210128"/>
          </a:xfrm>
          <a:prstGeom prst="rect">
            <a:avLst/>
          </a:prstGeom>
        </p:spPr>
      </p:pic>
      <p:sp>
        <p:nvSpPr>
          <p:cNvPr id="22" name="Rechteck 21"/>
          <p:cNvSpPr/>
          <p:nvPr/>
        </p:nvSpPr>
        <p:spPr>
          <a:xfrm>
            <a:off x="4496494" y="36638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5673485"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100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302879" y="365813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483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348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2130531" y="2348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486647" y="252269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2962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028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822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675483"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206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206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685782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Textfeld 44"/>
          <p:cNvSpPr txBox="1"/>
          <p:nvPr/>
        </p:nvSpPr>
        <p:spPr>
          <a:xfrm>
            <a:off x="0" y="6124353"/>
            <a:ext cx="12192000" cy="646331"/>
          </a:xfrm>
          <a:prstGeom prst="rect">
            <a:avLst/>
          </a:prstGeom>
          <a:noFill/>
        </p:spPr>
        <p:txBody>
          <a:bodyPr wrap="square" rtlCol="0">
            <a:spAutoFit/>
          </a:bodyPr>
          <a:lstStyle/>
          <a:p>
            <a:pPr algn="ctr"/>
            <a:r>
              <a:rPr lang="de-DE" sz="3600" dirty="0" smtClean="0"/>
              <a:t>San Francisco - Golden Gate Bridge</a:t>
            </a:r>
            <a:endParaRPr lang="de-DE" sz="3600" dirty="0"/>
          </a:p>
        </p:txBody>
      </p:sp>
    </p:spTree>
    <p:extLst>
      <p:ext uri="{BB962C8B-B14F-4D97-AF65-F5344CB8AC3E}">
        <p14:creationId xmlns:p14="http://schemas.microsoft.com/office/powerpoint/2010/main" val="6628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45"/>
                                        </p:tgtEl>
                                        <p:attrNameLst>
                                          <p:attrName>style.visibility</p:attrName>
                                        </p:attrNameLst>
                                      </p:cBhvr>
                                      <p:to>
                                        <p:strVal val="visible"/>
                                      </p:to>
                                    </p:set>
                                    <p:anim calcmode="lin" valueType="num">
                                      <p:cBhvr additive="base">
                                        <p:cTn id="182" dur="500" fill="hold"/>
                                        <p:tgtEl>
                                          <p:spTgt spid="45"/>
                                        </p:tgtEl>
                                        <p:attrNameLst>
                                          <p:attrName>ppt_x</p:attrName>
                                        </p:attrNameLst>
                                      </p:cBhvr>
                                      <p:tavLst>
                                        <p:tav tm="0">
                                          <p:val>
                                            <p:strVal val="#ppt_x"/>
                                          </p:val>
                                        </p:tav>
                                        <p:tav tm="100000">
                                          <p:val>
                                            <p:strVal val="#ppt_x"/>
                                          </p:val>
                                        </p:tav>
                                      </p:tavLst>
                                    </p:anim>
                                    <p:anim calcmode="lin" valueType="num">
                                      <p:cBhvr additive="base">
                                        <p:cTn id="18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7500" r="7955"/>
          <a:stretch/>
        </p:blipFill>
        <p:spPr>
          <a:xfrm>
            <a:off x="993468" y="706750"/>
            <a:ext cx="10506645" cy="4932050"/>
          </a:xfrm>
          <a:prstGeom prst="rect">
            <a:avLst/>
          </a:prstGeom>
        </p:spPr>
      </p:pic>
      <p:sp>
        <p:nvSpPr>
          <p:cNvPr id="29" name="Rechteck 28"/>
          <p:cNvSpPr/>
          <p:nvPr/>
        </p:nvSpPr>
        <p:spPr>
          <a:xfrm>
            <a:off x="10389909" y="2441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4892040" y="6050802"/>
            <a:ext cx="2917800" cy="646331"/>
          </a:xfrm>
          <a:prstGeom prst="rect">
            <a:avLst/>
          </a:prstGeom>
          <a:noFill/>
        </p:spPr>
        <p:txBody>
          <a:bodyPr wrap="square" rtlCol="0">
            <a:spAutoFit/>
          </a:bodyPr>
          <a:lstStyle/>
          <a:p>
            <a:r>
              <a:rPr lang="de-DE" sz="3600" dirty="0" smtClean="0"/>
              <a:t>Paris - Louvre</a:t>
            </a:r>
            <a:endParaRPr lang="de-DE" sz="3600" dirty="0"/>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738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227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952215" y="48012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610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475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10380806" y="47954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955369" y="2475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3089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10388071" y="36698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155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949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950662" y="367332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333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333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951868" y="25325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2" name="Rechteck 41"/>
          <p:cNvSpPr/>
          <p:nvPr/>
        </p:nvSpPr>
        <p:spPr>
          <a:xfrm>
            <a:off x="952478"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3" name="Rechteck 42"/>
          <p:cNvSpPr/>
          <p:nvPr/>
        </p:nvSpPr>
        <p:spPr>
          <a:xfrm>
            <a:off x="6849468" y="13889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4" name="Rechteck 43"/>
          <p:cNvSpPr/>
          <p:nvPr/>
        </p:nvSpPr>
        <p:spPr>
          <a:xfrm>
            <a:off x="5678035" y="365969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Rechteck 44"/>
          <p:cNvSpPr/>
          <p:nvPr/>
        </p:nvSpPr>
        <p:spPr>
          <a:xfrm>
            <a:off x="10381721" y="137970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6" name="Rechteck 45"/>
          <p:cNvSpPr/>
          <p:nvPr/>
        </p:nvSpPr>
        <p:spPr>
          <a:xfrm>
            <a:off x="3320563" y="36620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7" name="Rechteck 46"/>
          <p:cNvSpPr/>
          <p:nvPr/>
        </p:nvSpPr>
        <p:spPr>
          <a:xfrm>
            <a:off x="4489718" y="25166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8" name="Rechteck 47"/>
          <p:cNvSpPr/>
          <p:nvPr/>
        </p:nvSpPr>
        <p:spPr>
          <a:xfrm>
            <a:off x="10388071" y="25322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9" name="Rechteck 48"/>
          <p:cNvSpPr/>
          <p:nvPr/>
        </p:nvSpPr>
        <p:spPr>
          <a:xfrm>
            <a:off x="4489061" y="3660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0" name="Rechteck 49"/>
          <p:cNvSpPr/>
          <p:nvPr/>
        </p:nvSpPr>
        <p:spPr>
          <a:xfrm>
            <a:off x="2121112" y="24090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1" name="Rechteck 50"/>
          <p:cNvSpPr/>
          <p:nvPr/>
        </p:nvSpPr>
        <p:spPr>
          <a:xfrm>
            <a:off x="567041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45145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9" presetClass="exit" presetSubtype="0" fill="hold" grpId="0" nodeType="clickEffect">
                                  <p:stCondLst>
                                    <p:cond delay="0"/>
                                  </p:stCondLst>
                                  <p:childTnLst>
                                    <p:animEffect transition="out" filter="dissolve">
                                      <p:cBhvr>
                                        <p:cTn id="181" dur="500"/>
                                        <p:tgtEl>
                                          <p:spTgt spid="42"/>
                                        </p:tgtEl>
                                      </p:cBhvr>
                                    </p:animEffect>
                                    <p:set>
                                      <p:cBhvr>
                                        <p:cTn id="182" dur="1" fill="hold">
                                          <p:stCondLst>
                                            <p:cond delay="499"/>
                                          </p:stCondLst>
                                        </p:cTn>
                                        <p:tgtEl>
                                          <p:spTgt spid="4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9" presetClass="exit" presetSubtype="0" fill="hold" grpId="0" nodeType="clickEffect">
                                  <p:stCondLst>
                                    <p:cond delay="0"/>
                                  </p:stCondLst>
                                  <p:childTnLst>
                                    <p:animEffect transition="out" filter="dissolve">
                                      <p:cBhvr>
                                        <p:cTn id="186" dur="500"/>
                                        <p:tgtEl>
                                          <p:spTgt spid="43"/>
                                        </p:tgtEl>
                                      </p:cBhvr>
                                    </p:animEffect>
                                    <p:set>
                                      <p:cBhvr>
                                        <p:cTn id="187" dur="1" fill="hold">
                                          <p:stCondLst>
                                            <p:cond delay="499"/>
                                          </p:stCondLst>
                                        </p:cTn>
                                        <p:tgtEl>
                                          <p:spTgt spid="4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9" presetClass="exit" presetSubtype="0" fill="hold" grpId="0" nodeType="clickEffect">
                                  <p:stCondLst>
                                    <p:cond delay="0"/>
                                  </p:stCondLst>
                                  <p:childTnLst>
                                    <p:animEffect transition="out" filter="dissolve">
                                      <p:cBhvr>
                                        <p:cTn id="191" dur="500"/>
                                        <p:tgtEl>
                                          <p:spTgt spid="44"/>
                                        </p:tgtEl>
                                      </p:cBhvr>
                                    </p:animEffect>
                                    <p:set>
                                      <p:cBhvr>
                                        <p:cTn id="192" dur="1" fill="hold">
                                          <p:stCondLst>
                                            <p:cond delay="499"/>
                                          </p:stCondLst>
                                        </p:cTn>
                                        <p:tgtEl>
                                          <p:spTgt spid="4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9" presetClass="exit" presetSubtype="0" fill="hold" grpId="0" nodeType="clickEffect">
                                  <p:stCondLst>
                                    <p:cond delay="0"/>
                                  </p:stCondLst>
                                  <p:childTnLst>
                                    <p:animEffect transition="out" filter="dissolve">
                                      <p:cBhvr>
                                        <p:cTn id="196" dur="500"/>
                                        <p:tgtEl>
                                          <p:spTgt spid="45"/>
                                        </p:tgtEl>
                                      </p:cBhvr>
                                    </p:animEffect>
                                    <p:set>
                                      <p:cBhvr>
                                        <p:cTn id="197" dur="1" fill="hold">
                                          <p:stCondLst>
                                            <p:cond delay="499"/>
                                          </p:stCondLst>
                                        </p:cTn>
                                        <p:tgtEl>
                                          <p:spTgt spid="45"/>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9" presetClass="exit" presetSubtype="0" fill="hold" grpId="0" nodeType="clickEffect">
                                  <p:stCondLst>
                                    <p:cond delay="0"/>
                                  </p:stCondLst>
                                  <p:childTnLst>
                                    <p:animEffect transition="out" filter="dissolve">
                                      <p:cBhvr>
                                        <p:cTn id="201" dur="500"/>
                                        <p:tgtEl>
                                          <p:spTgt spid="46"/>
                                        </p:tgtEl>
                                      </p:cBhvr>
                                    </p:animEffect>
                                    <p:set>
                                      <p:cBhvr>
                                        <p:cTn id="202" dur="1" fill="hold">
                                          <p:stCondLst>
                                            <p:cond delay="499"/>
                                          </p:stCondLst>
                                        </p:cTn>
                                        <p:tgtEl>
                                          <p:spTgt spid="46"/>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9" presetClass="exit" presetSubtype="0" fill="hold" grpId="0" nodeType="clickEffect">
                                  <p:stCondLst>
                                    <p:cond delay="0"/>
                                  </p:stCondLst>
                                  <p:childTnLst>
                                    <p:animEffect transition="out" filter="dissolve">
                                      <p:cBhvr>
                                        <p:cTn id="206" dur="500"/>
                                        <p:tgtEl>
                                          <p:spTgt spid="47"/>
                                        </p:tgtEl>
                                      </p:cBhvr>
                                    </p:animEffect>
                                    <p:set>
                                      <p:cBhvr>
                                        <p:cTn id="207" dur="1" fill="hold">
                                          <p:stCondLst>
                                            <p:cond delay="499"/>
                                          </p:stCondLst>
                                        </p:cTn>
                                        <p:tgtEl>
                                          <p:spTgt spid="47"/>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9" presetClass="exit" presetSubtype="0" fill="hold" grpId="0" nodeType="clickEffect">
                                  <p:stCondLst>
                                    <p:cond delay="0"/>
                                  </p:stCondLst>
                                  <p:childTnLst>
                                    <p:animEffect transition="out" filter="dissolve">
                                      <p:cBhvr>
                                        <p:cTn id="211" dur="500"/>
                                        <p:tgtEl>
                                          <p:spTgt spid="48"/>
                                        </p:tgtEl>
                                      </p:cBhvr>
                                    </p:animEffect>
                                    <p:set>
                                      <p:cBhvr>
                                        <p:cTn id="212" dur="1" fill="hold">
                                          <p:stCondLst>
                                            <p:cond delay="499"/>
                                          </p:stCondLst>
                                        </p:cTn>
                                        <p:tgtEl>
                                          <p:spTgt spid="4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9" presetClass="exit" presetSubtype="0" fill="hold" grpId="0" nodeType="clickEffect">
                                  <p:stCondLst>
                                    <p:cond delay="0"/>
                                  </p:stCondLst>
                                  <p:childTnLst>
                                    <p:animEffect transition="out" filter="dissolve">
                                      <p:cBhvr>
                                        <p:cTn id="216" dur="500"/>
                                        <p:tgtEl>
                                          <p:spTgt spid="49"/>
                                        </p:tgtEl>
                                      </p:cBhvr>
                                    </p:animEffect>
                                    <p:set>
                                      <p:cBhvr>
                                        <p:cTn id="217" dur="1" fill="hold">
                                          <p:stCondLst>
                                            <p:cond delay="499"/>
                                          </p:stCondLst>
                                        </p:cTn>
                                        <p:tgtEl>
                                          <p:spTgt spid="49"/>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9" presetClass="exit" presetSubtype="0" fill="hold" grpId="0" nodeType="clickEffect">
                                  <p:stCondLst>
                                    <p:cond delay="0"/>
                                  </p:stCondLst>
                                  <p:childTnLst>
                                    <p:animEffect transition="out" filter="dissolv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9" presetClass="exit" presetSubtype="0" fill="hold" grpId="0" nodeType="clickEffect">
                                  <p:stCondLst>
                                    <p:cond delay="0"/>
                                  </p:stCondLst>
                                  <p:childTnLst>
                                    <p:animEffect transition="out" filter="dissolve">
                                      <p:cBhvr>
                                        <p:cTn id="226" dur="500"/>
                                        <p:tgtEl>
                                          <p:spTgt spid="51"/>
                                        </p:tgtEl>
                                      </p:cBhvr>
                                    </p:animEffect>
                                    <p:set>
                                      <p:cBhvr>
                                        <p:cTn id="227" dur="1" fill="hold">
                                          <p:stCondLst>
                                            <p:cond delay="499"/>
                                          </p:stCondLst>
                                        </p:cTn>
                                        <p:tgtEl>
                                          <p:spTgt spid="51"/>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5"/>
                                        </p:tgtEl>
                                        <p:attrNameLst>
                                          <p:attrName>style.visibility</p:attrName>
                                        </p:attrNameLst>
                                      </p:cBhvr>
                                      <p:to>
                                        <p:strVal val="visible"/>
                                      </p:to>
                                    </p:set>
                                    <p:anim calcmode="lin" valueType="num">
                                      <p:cBhvr additive="base">
                                        <p:cTn id="232" dur="500" fill="hold"/>
                                        <p:tgtEl>
                                          <p:spTgt spid="5"/>
                                        </p:tgtEl>
                                        <p:attrNameLst>
                                          <p:attrName>ppt_x</p:attrName>
                                        </p:attrNameLst>
                                      </p:cBhvr>
                                      <p:tavLst>
                                        <p:tav tm="0">
                                          <p:val>
                                            <p:strVal val="#ppt_x"/>
                                          </p:val>
                                        </p:tav>
                                        <p:tav tm="100000">
                                          <p:val>
                                            <p:strVal val="#ppt_x"/>
                                          </p:val>
                                        </p:tav>
                                      </p:tavLst>
                                    </p:anim>
                                    <p:anim calcmode="lin" valueType="num">
                                      <p:cBhvr additive="base">
                                        <p:cTn id="2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029200" y="6027942"/>
            <a:ext cx="3366052" cy="646331"/>
          </a:xfrm>
          <a:prstGeom prst="rect">
            <a:avLst/>
          </a:prstGeom>
          <a:noFill/>
        </p:spPr>
        <p:txBody>
          <a:bodyPr wrap="square" rtlCol="0">
            <a:spAutoFit/>
          </a:bodyPr>
          <a:lstStyle/>
          <a:p>
            <a:r>
              <a:rPr lang="de-DE" sz="3600" dirty="0" smtClean="0"/>
              <a:t>Greta </a:t>
            </a:r>
            <a:r>
              <a:rPr lang="de-DE" sz="3600" dirty="0" err="1" smtClean="0"/>
              <a:t>Thunberg</a:t>
            </a:r>
            <a:endParaRPr lang="de-DE" sz="3600" dirty="0"/>
          </a:p>
        </p:txBody>
      </p:sp>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10709" r="31123" b="15849"/>
          <a:stretch/>
        </p:blipFill>
        <p:spPr>
          <a:xfrm>
            <a:off x="3472399" y="243370"/>
            <a:ext cx="5850834" cy="5640596"/>
          </a:xfrm>
          <a:prstGeom prst="rect">
            <a:avLst/>
          </a:prstGeom>
        </p:spPr>
      </p:pic>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5806754"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462629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413483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6"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369" y="455129"/>
            <a:ext cx="10616705" cy="5163203"/>
          </a:xfrm>
          <a:prstGeom prst="rect">
            <a:avLst/>
          </a:prstGeom>
        </p:spPr>
      </p:pic>
      <p:sp>
        <p:nvSpPr>
          <p:cNvPr id="47" name="Rechteck 46"/>
          <p:cNvSpPr/>
          <p:nvPr/>
        </p:nvSpPr>
        <p:spPr>
          <a:xfrm>
            <a:off x="4489718" y="25166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10389909" y="2441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4892040" y="6050802"/>
            <a:ext cx="2917800" cy="646331"/>
          </a:xfrm>
          <a:prstGeom prst="rect">
            <a:avLst/>
          </a:prstGeom>
          <a:noFill/>
        </p:spPr>
        <p:txBody>
          <a:bodyPr wrap="square" rtlCol="0">
            <a:spAutoFit/>
          </a:bodyPr>
          <a:lstStyle/>
          <a:p>
            <a:r>
              <a:rPr lang="de-DE" sz="3600" dirty="0" smtClean="0"/>
              <a:t>London</a:t>
            </a:r>
            <a:endParaRPr lang="de-DE" sz="3600" dirty="0"/>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738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227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952215" y="48012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610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475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10380806" y="47954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955369" y="2475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3089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10388071" y="36698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155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949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950662" y="367332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333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333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951868" y="25325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2" name="Rechteck 41"/>
          <p:cNvSpPr/>
          <p:nvPr/>
        </p:nvSpPr>
        <p:spPr>
          <a:xfrm>
            <a:off x="952478"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3" name="Rechteck 42"/>
          <p:cNvSpPr/>
          <p:nvPr/>
        </p:nvSpPr>
        <p:spPr>
          <a:xfrm>
            <a:off x="6849468" y="13889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4" name="Rechteck 43"/>
          <p:cNvSpPr/>
          <p:nvPr/>
        </p:nvSpPr>
        <p:spPr>
          <a:xfrm>
            <a:off x="5678035" y="365969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Rechteck 44"/>
          <p:cNvSpPr/>
          <p:nvPr/>
        </p:nvSpPr>
        <p:spPr>
          <a:xfrm>
            <a:off x="10381721" y="137970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6" name="Rechteck 45"/>
          <p:cNvSpPr/>
          <p:nvPr/>
        </p:nvSpPr>
        <p:spPr>
          <a:xfrm>
            <a:off x="3320563" y="36620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8" name="Rechteck 47"/>
          <p:cNvSpPr/>
          <p:nvPr/>
        </p:nvSpPr>
        <p:spPr>
          <a:xfrm>
            <a:off x="10388071" y="25322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9" name="Rechteck 48"/>
          <p:cNvSpPr/>
          <p:nvPr/>
        </p:nvSpPr>
        <p:spPr>
          <a:xfrm>
            <a:off x="4489061" y="3660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0" name="Rechteck 49"/>
          <p:cNvSpPr/>
          <p:nvPr/>
        </p:nvSpPr>
        <p:spPr>
          <a:xfrm>
            <a:off x="2121112" y="24090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1" name="Rechteck 50"/>
          <p:cNvSpPr/>
          <p:nvPr/>
        </p:nvSpPr>
        <p:spPr>
          <a:xfrm>
            <a:off x="567041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410596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9" presetClass="exit" presetSubtype="0" fill="hold" grpId="0" nodeType="clickEffect">
                                  <p:stCondLst>
                                    <p:cond delay="0"/>
                                  </p:stCondLst>
                                  <p:childTnLst>
                                    <p:animEffect transition="out" filter="dissolve">
                                      <p:cBhvr>
                                        <p:cTn id="181" dur="500"/>
                                        <p:tgtEl>
                                          <p:spTgt spid="42"/>
                                        </p:tgtEl>
                                      </p:cBhvr>
                                    </p:animEffect>
                                    <p:set>
                                      <p:cBhvr>
                                        <p:cTn id="182" dur="1" fill="hold">
                                          <p:stCondLst>
                                            <p:cond delay="499"/>
                                          </p:stCondLst>
                                        </p:cTn>
                                        <p:tgtEl>
                                          <p:spTgt spid="4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9" presetClass="exit" presetSubtype="0" fill="hold" grpId="0" nodeType="clickEffect">
                                  <p:stCondLst>
                                    <p:cond delay="0"/>
                                  </p:stCondLst>
                                  <p:childTnLst>
                                    <p:animEffect transition="out" filter="dissolve">
                                      <p:cBhvr>
                                        <p:cTn id="186" dur="500"/>
                                        <p:tgtEl>
                                          <p:spTgt spid="43"/>
                                        </p:tgtEl>
                                      </p:cBhvr>
                                    </p:animEffect>
                                    <p:set>
                                      <p:cBhvr>
                                        <p:cTn id="187" dur="1" fill="hold">
                                          <p:stCondLst>
                                            <p:cond delay="499"/>
                                          </p:stCondLst>
                                        </p:cTn>
                                        <p:tgtEl>
                                          <p:spTgt spid="4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9" presetClass="exit" presetSubtype="0" fill="hold" grpId="0" nodeType="clickEffect">
                                  <p:stCondLst>
                                    <p:cond delay="0"/>
                                  </p:stCondLst>
                                  <p:childTnLst>
                                    <p:animEffect transition="out" filter="dissolve">
                                      <p:cBhvr>
                                        <p:cTn id="191" dur="500"/>
                                        <p:tgtEl>
                                          <p:spTgt spid="44"/>
                                        </p:tgtEl>
                                      </p:cBhvr>
                                    </p:animEffect>
                                    <p:set>
                                      <p:cBhvr>
                                        <p:cTn id="192" dur="1" fill="hold">
                                          <p:stCondLst>
                                            <p:cond delay="499"/>
                                          </p:stCondLst>
                                        </p:cTn>
                                        <p:tgtEl>
                                          <p:spTgt spid="4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9" presetClass="exit" presetSubtype="0" fill="hold" grpId="0" nodeType="clickEffect">
                                  <p:stCondLst>
                                    <p:cond delay="0"/>
                                  </p:stCondLst>
                                  <p:childTnLst>
                                    <p:animEffect transition="out" filter="dissolve">
                                      <p:cBhvr>
                                        <p:cTn id="196" dur="500"/>
                                        <p:tgtEl>
                                          <p:spTgt spid="45"/>
                                        </p:tgtEl>
                                      </p:cBhvr>
                                    </p:animEffect>
                                    <p:set>
                                      <p:cBhvr>
                                        <p:cTn id="197" dur="1" fill="hold">
                                          <p:stCondLst>
                                            <p:cond delay="499"/>
                                          </p:stCondLst>
                                        </p:cTn>
                                        <p:tgtEl>
                                          <p:spTgt spid="45"/>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9" presetClass="exit" presetSubtype="0" fill="hold" grpId="0" nodeType="clickEffect">
                                  <p:stCondLst>
                                    <p:cond delay="0"/>
                                  </p:stCondLst>
                                  <p:childTnLst>
                                    <p:animEffect transition="out" filter="dissolve">
                                      <p:cBhvr>
                                        <p:cTn id="201" dur="500"/>
                                        <p:tgtEl>
                                          <p:spTgt spid="46"/>
                                        </p:tgtEl>
                                      </p:cBhvr>
                                    </p:animEffect>
                                    <p:set>
                                      <p:cBhvr>
                                        <p:cTn id="202" dur="1" fill="hold">
                                          <p:stCondLst>
                                            <p:cond delay="499"/>
                                          </p:stCondLst>
                                        </p:cTn>
                                        <p:tgtEl>
                                          <p:spTgt spid="46"/>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9" presetClass="exit" presetSubtype="0" fill="hold" grpId="0" nodeType="clickEffect">
                                  <p:stCondLst>
                                    <p:cond delay="0"/>
                                  </p:stCondLst>
                                  <p:childTnLst>
                                    <p:animEffect transition="out" filter="dissolve">
                                      <p:cBhvr>
                                        <p:cTn id="206" dur="500"/>
                                        <p:tgtEl>
                                          <p:spTgt spid="47"/>
                                        </p:tgtEl>
                                      </p:cBhvr>
                                    </p:animEffect>
                                    <p:set>
                                      <p:cBhvr>
                                        <p:cTn id="207" dur="1" fill="hold">
                                          <p:stCondLst>
                                            <p:cond delay="499"/>
                                          </p:stCondLst>
                                        </p:cTn>
                                        <p:tgtEl>
                                          <p:spTgt spid="47"/>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9" presetClass="exit" presetSubtype="0" fill="hold" grpId="0" nodeType="clickEffect">
                                  <p:stCondLst>
                                    <p:cond delay="0"/>
                                  </p:stCondLst>
                                  <p:childTnLst>
                                    <p:animEffect transition="out" filter="dissolve">
                                      <p:cBhvr>
                                        <p:cTn id="211" dur="500"/>
                                        <p:tgtEl>
                                          <p:spTgt spid="48"/>
                                        </p:tgtEl>
                                      </p:cBhvr>
                                    </p:animEffect>
                                    <p:set>
                                      <p:cBhvr>
                                        <p:cTn id="212" dur="1" fill="hold">
                                          <p:stCondLst>
                                            <p:cond delay="499"/>
                                          </p:stCondLst>
                                        </p:cTn>
                                        <p:tgtEl>
                                          <p:spTgt spid="4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9" presetClass="exit" presetSubtype="0" fill="hold" grpId="0" nodeType="clickEffect">
                                  <p:stCondLst>
                                    <p:cond delay="0"/>
                                  </p:stCondLst>
                                  <p:childTnLst>
                                    <p:animEffect transition="out" filter="dissolve">
                                      <p:cBhvr>
                                        <p:cTn id="216" dur="500"/>
                                        <p:tgtEl>
                                          <p:spTgt spid="49"/>
                                        </p:tgtEl>
                                      </p:cBhvr>
                                    </p:animEffect>
                                    <p:set>
                                      <p:cBhvr>
                                        <p:cTn id="217" dur="1" fill="hold">
                                          <p:stCondLst>
                                            <p:cond delay="499"/>
                                          </p:stCondLst>
                                        </p:cTn>
                                        <p:tgtEl>
                                          <p:spTgt spid="49"/>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9" presetClass="exit" presetSubtype="0" fill="hold" grpId="0" nodeType="clickEffect">
                                  <p:stCondLst>
                                    <p:cond delay="0"/>
                                  </p:stCondLst>
                                  <p:childTnLst>
                                    <p:animEffect transition="out" filter="dissolv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9" presetClass="exit" presetSubtype="0" fill="hold" grpId="0" nodeType="clickEffect">
                                  <p:stCondLst>
                                    <p:cond delay="0"/>
                                  </p:stCondLst>
                                  <p:childTnLst>
                                    <p:animEffect transition="out" filter="dissolve">
                                      <p:cBhvr>
                                        <p:cTn id="226" dur="500"/>
                                        <p:tgtEl>
                                          <p:spTgt spid="51"/>
                                        </p:tgtEl>
                                      </p:cBhvr>
                                    </p:animEffect>
                                    <p:set>
                                      <p:cBhvr>
                                        <p:cTn id="227" dur="1" fill="hold">
                                          <p:stCondLst>
                                            <p:cond delay="499"/>
                                          </p:stCondLst>
                                        </p:cTn>
                                        <p:tgtEl>
                                          <p:spTgt spid="51"/>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5"/>
                                        </p:tgtEl>
                                        <p:attrNameLst>
                                          <p:attrName>style.visibility</p:attrName>
                                        </p:attrNameLst>
                                      </p:cBhvr>
                                      <p:to>
                                        <p:strVal val="visible"/>
                                      </p:to>
                                    </p:set>
                                    <p:anim calcmode="lin" valueType="num">
                                      <p:cBhvr additive="base">
                                        <p:cTn id="232" dur="500" fill="hold"/>
                                        <p:tgtEl>
                                          <p:spTgt spid="5"/>
                                        </p:tgtEl>
                                        <p:attrNameLst>
                                          <p:attrName>ppt_x</p:attrName>
                                        </p:attrNameLst>
                                      </p:cBhvr>
                                      <p:tavLst>
                                        <p:tav tm="0">
                                          <p:val>
                                            <p:strVal val="#ppt_x"/>
                                          </p:val>
                                        </p:tav>
                                        <p:tav tm="100000">
                                          <p:val>
                                            <p:strVal val="#ppt_x"/>
                                          </p:val>
                                        </p:tav>
                                      </p:tavLst>
                                    </p:anim>
                                    <p:anim calcmode="lin" valueType="num">
                                      <p:cBhvr additive="base">
                                        <p:cTn id="2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8" grpId="0" animBg="1"/>
      <p:bldP spid="49" grpId="0" animBg="1"/>
      <p:bldP spid="50" grpId="0" animBg="1"/>
      <p:bldP spid="5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11428" r="42524"/>
          <a:stretch/>
        </p:blipFill>
        <p:spPr>
          <a:xfrm>
            <a:off x="1066800" y="374248"/>
            <a:ext cx="10396830" cy="5456254"/>
          </a:xfrm>
          <a:prstGeom prst="rect">
            <a:avLst/>
          </a:prstGeom>
        </p:spPr>
      </p:pic>
      <p:sp>
        <p:nvSpPr>
          <p:cNvPr id="47" name="Rechteck 46"/>
          <p:cNvSpPr/>
          <p:nvPr/>
        </p:nvSpPr>
        <p:spPr>
          <a:xfrm>
            <a:off x="4489718" y="25166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10389909" y="2441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738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227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952215" y="48012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610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475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10380806" y="47954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955369" y="2475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3089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10388071" y="36698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155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949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950662" y="367332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333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333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951868" y="25325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2" name="Rechteck 41"/>
          <p:cNvSpPr/>
          <p:nvPr/>
        </p:nvSpPr>
        <p:spPr>
          <a:xfrm>
            <a:off x="952478"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3" name="Rechteck 42"/>
          <p:cNvSpPr/>
          <p:nvPr/>
        </p:nvSpPr>
        <p:spPr>
          <a:xfrm>
            <a:off x="6849468" y="13889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4" name="Rechteck 43"/>
          <p:cNvSpPr/>
          <p:nvPr/>
        </p:nvSpPr>
        <p:spPr>
          <a:xfrm>
            <a:off x="5678035" y="365969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Rechteck 44"/>
          <p:cNvSpPr/>
          <p:nvPr/>
        </p:nvSpPr>
        <p:spPr>
          <a:xfrm>
            <a:off x="10381721" y="137970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6" name="Rechteck 45"/>
          <p:cNvSpPr/>
          <p:nvPr/>
        </p:nvSpPr>
        <p:spPr>
          <a:xfrm>
            <a:off x="3320563" y="36620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8" name="Rechteck 47"/>
          <p:cNvSpPr/>
          <p:nvPr/>
        </p:nvSpPr>
        <p:spPr>
          <a:xfrm>
            <a:off x="10388071" y="25322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9" name="Rechteck 48"/>
          <p:cNvSpPr/>
          <p:nvPr/>
        </p:nvSpPr>
        <p:spPr>
          <a:xfrm>
            <a:off x="4489061" y="3660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0" name="Rechteck 49"/>
          <p:cNvSpPr/>
          <p:nvPr/>
        </p:nvSpPr>
        <p:spPr>
          <a:xfrm>
            <a:off x="2121112" y="24090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1" name="Rechteck 50"/>
          <p:cNvSpPr/>
          <p:nvPr/>
        </p:nvSpPr>
        <p:spPr>
          <a:xfrm>
            <a:off x="567041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0" y="6050804"/>
            <a:ext cx="12192000" cy="646331"/>
          </a:xfrm>
          <a:prstGeom prst="rect">
            <a:avLst/>
          </a:prstGeom>
          <a:noFill/>
        </p:spPr>
        <p:txBody>
          <a:bodyPr wrap="square" rtlCol="0">
            <a:spAutoFit/>
          </a:bodyPr>
          <a:lstStyle/>
          <a:p>
            <a:pPr algn="ctr"/>
            <a:r>
              <a:rPr lang="de-DE" sz="3600" dirty="0" smtClean="0"/>
              <a:t>China - Chinesische Mauer</a:t>
            </a:r>
            <a:endParaRPr lang="de-DE" sz="3600" dirty="0"/>
          </a:p>
        </p:txBody>
      </p:sp>
    </p:spTree>
    <p:extLst>
      <p:ext uri="{BB962C8B-B14F-4D97-AF65-F5344CB8AC3E}">
        <p14:creationId xmlns:p14="http://schemas.microsoft.com/office/powerpoint/2010/main" val="277077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9" presetClass="exit" presetSubtype="0" fill="hold" grpId="0" nodeType="clickEffect">
                                  <p:stCondLst>
                                    <p:cond delay="0"/>
                                  </p:stCondLst>
                                  <p:childTnLst>
                                    <p:animEffect transition="out" filter="dissolve">
                                      <p:cBhvr>
                                        <p:cTn id="181" dur="500"/>
                                        <p:tgtEl>
                                          <p:spTgt spid="42"/>
                                        </p:tgtEl>
                                      </p:cBhvr>
                                    </p:animEffect>
                                    <p:set>
                                      <p:cBhvr>
                                        <p:cTn id="182" dur="1" fill="hold">
                                          <p:stCondLst>
                                            <p:cond delay="499"/>
                                          </p:stCondLst>
                                        </p:cTn>
                                        <p:tgtEl>
                                          <p:spTgt spid="4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9" presetClass="exit" presetSubtype="0" fill="hold" grpId="0" nodeType="clickEffect">
                                  <p:stCondLst>
                                    <p:cond delay="0"/>
                                  </p:stCondLst>
                                  <p:childTnLst>
                                    <p:animEffect transition="out" filter="dissolve">
                                      <p:cBhvr>
                                        <p:cTn id="186" dur="500"/>
                                        <p:tgtEl>
                                          <p:spTgt spid="43"/>
                                        </p:tgtEl>
                                      </p:cBhvr>
                                    </p:animEffect>
                                    <p:set>
                                      <p:cBhvr>
                                        <p:cTn id="187" dur="1" fill="hold">
                                          <p:stCondLst>
                                            <p:cond delay="499"/>
                                          </p:stCondLst>
                                        </p:cTn>
                                        <p:tgtEl>
                                          <p:spTgt spid="4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9" presetClass="exit" presetSubtype="0" fill="hold" grpId="0" nodeType="clickEffect">
                                  <p:stCondLst>
                                    <p:cond delay="0"/>
                                  </p:stCondLst>
                                  <p:childTnLst>
                                    <p:animEffect transition="out" filter="dissolve">
                                      <p:cBhvr>
                                        <p:cTn id="191" dur="500"/>
                                        <p:tgtEl>
                                          <p:spTgt spid="44"/>
                                        </p:tgtEl>
                                      </p:cBhvr>
                                    </p:animEffect>
                                    <p:set>
                                      <p:cBhvr>
                                        <p:cTn id="192" dur="1" fill="hold">
                                          <p:stCondLst>
                                            <p:cond delay="499"/>
                                          </p:stCondLst>
                                        </p:cTn>
                                        <p:tgtEl>
                                          <p:spTgt spid="4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9" presetClass="exit" presetSubtype="0" fill="hold" grpId="0" nodeType="clickEffect">
                                  <p:stCondLst>
                                    <p:cond delay="0"/>
                                  </p:stCondLst>
                                  <p:childTnLst>
                                    <p:animEffect transition="out" filter="dissolve">
                                      <p:cBhvr>
                                        <p:cTn id="196" dur="500"/>
                                        <p:tgtEl>
                                          <p:spTgt spid="45"/>
                                        </p:tgtEl>
                                      </p:cBhvr>
                                    </p:animEffect>
                                    <p:set>
                                      <p:cBhvr>
                                        <p:cTn id="197" dur="1" fill="hold">
                                          <p:stCondLst>
                                            <p:cond delay="499"/>
                                          </p:stCondLst>
                                        </p:cTn>
                                        <p:tgtEl>
                                          <p:spTgt spid="45"/>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9" presetClass="exit" presetSubtype="0" fill="hold" grpId="0" nodeType="clickEffect">
                                  <p:stCondLst>
                                    <p:cond delay="0"/>
                                  </p:stCondLst>
                                  <p:childTnLst>
                                    <p:animEffect transition="out" filter="dissolve">
                                      <p:cBhvr>
                                        <p:cTn id="201" dur="500"/>
                                        <p:tgtEl>
                                          <p:spTgt spid="46"/>
                                        </p:tgtEl>
                                      </p:cBhvr>
                                    </p:animEffect>
                                    <p:set>
                                      <p:cBhvr>
                                        <p:cTn id="202" dur="1" fill="hold">
                                          <p:stCondLst>
                                            <p:cond delay="499"/>
                                          </p:stCondLst>
                                        </p:cTn>
                                        <p:tgtEl>
                                          <p:spTgt spid="46"/>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9" presetClass="exit" presetSubtype="0" fill="hold" grpId="0" nodeType="clickEffect">
                                  <p:stCondLst>
                                    <p:cond delay="0"/>
                                  </p:stCondLst>
                                  <p:childTnLst>
                                    <p:animEffect transition="out" filter="dissolve">
                                      <p:cBhvr>
                                        <p:cTn id="206" dur="500"/>
                                        <p:tgtEl>
                                          <p:spTgt spid="47"/>
                                        </p:tgtEl>
                                      </p:cBhvr>
                                    </p:animEffect>
                                    <p:set>
                                      <p:cBhvr>
                                        <p:cTn id="207" dur="1" fill="hold">
                                          <p:stCondLst>
                                            <p:cond delay="499"/>
                                          </p:stCondLst>
                                        </p:cTn>
                                        <p:tgtEl>
                                          <p:spTgt spid="47"/>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9" presetClass="exit" presetSubtype="0" fill="hold" grpId="0" nodeType="clickEffect">
                                  <p:stCondLst>
                                    <p:cond delay="0"/>
                                  </p:stCondLst>
                                  <p:childTnLst>
                                    <p:animEffect transition="out" filter="dissolve">
                                      <p:cBhvr>
                                        <p:cTn id="211" dur="500"/>
                                        <p:tgtEl>
                                          <p:spTgt spid="48"/>
                                        </p:tgtEl>
                                      </p:cBhvr>
                                    </p:animEffect>
                                    <p:set>
                                      <p:cBhvr>
                                        <p:cTn id="212" dur="1" fill="hold">
                                          <p:stCondLst>
                                            <p:cond delay="499"/>
                                          </p:stCondLst>
                                        </p:cTn>
                                        <p:tgtEl>
                                          <p:spTgt spid="4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9" presetClass="exit" presetSubtype="0" fill="hold" grpId="0" nodeType="clickEffect">
                                  <p:stCondLst>
                                    <p:cond delay="0"/>
                                  </p:stCondLst>
                                  <p:childTnLst>
                                    <p:animEffect transition="out" filter="dissolve">
                                      <p:cBhvr>
                                        <p:cTn id="216" dur="500"/>
                                        <p:tgtEl>
                                          <p:spTgt spid="49"/>
                                        </p:tgtEl>
                                      </p:cBhvr>
                                    </p:animEffect>
                                    <p:set>
                                      <p:cBhvr>
                                        <p:cTn id="217" dur="1" fill="hold">
                                          <p:stCondLst>
                                            <p:cond delay="499"/>
                                          </p:stCondLst>
                                        </p:cTn>
                                        <p:tgtEl>
                                          <p:spTgt spid="49"/>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9" presetClass="exit" presetSubtype="0" fill="hold" grpId="0" nodeType="clickEffect">
                                  <p:stCondLst>
                                    <p:cond delay="0"/>
                                  </p:stCondLst>
                                  <p:childTnLst>
                                    <p:animEffect transition="out" filter="dissolv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9" presetClass="exit" presetSubtype="0" fill="hold" grpId="0" nodeType="clickEffect">
                                  <p:stCondLst>
                                    <p:cond delay="0"/>
                                  </p:stCondLst>
                                  <p:childTnLst>
                                    <p:animEffect transition="out" filter="dissolve">
                                      <p:cBhvr>
                                        <p:cTn id="226" dur="500"/>
                                        <p:tgtEl>
                                          <p:spTgt spid="51"/>
                                        </p:tgtEl>
                                      </p:cBhvr>
                                    </p:animEffect>
                                    <p:set>
                                      <p:cBhvr>
                                        <p:cTn id="227" dur="1" fill="hold">
                                          <p:stCondLst>
                                            <p:cond delay="499"/>
                                          </p:stCondLst>
                                        </p:cTn>
                                        <p:tgtEl>
                                          <p:spTgt spid="51"/>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5"/>
                                        </p:tgtEl>
                                        <p:attrNameLst>
                                          <p:attrName>style.visibility</p:attrName>
                                        </p:attrNameLst>
                                      </p:cBhvr>
                                      <p:to>
                                        <p:strVal val="visible"/>
                                      </p:to>
                                    </p:set>
                                    <p:anim calcmode="lin" valueType="num">
                                      <p:cBhvr additive="base">
                                        <p:cTn id="232" dur="500" fill="hold"/>
                                        <p:tgtEl>
                                          <p:spTgt spid="5"/>
                                        </p:tgtEl>
                                        <p:attrNameLst>
                                          <p:attrName>ppt_x</p:attrName>
                                        </p:attrNameLst>
                                      </p:cBhvr>
                                      <p:tavLst>
                                        <p:tav tm="0">
                                          <p:val>
                                            <p:strVal val="#ppt_x"/>
                                          </p:val>
                                        </p:tav>
                                        <p:tav tm="100000">
                                          <p:val>
                                            <p:strVal val="#ppt_x"/>
                                          </p:val>
                                        </p:tav>
                                      </p:tavLst>
                                    </p:anim>
                                    <p:anim calcmode="lin" valueType="num">
                                      <p:cBhvr additive="base">
                                        <p:cTn id="2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8" grpId="0" animBg="1"/>
      <p:bldP spid="49" grpId="0" animBg="1"/>
      <p:bldP spid="50" grpId="0" animBg="1"/>
      <p:bldP spid="51"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fik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7195" y="482234"/>
            <a:ext cx="7882979" cy="5238896"/>
          </a:xfrm>
          <a:prstGeom prst="rect">
            <a:avLst/>
          </a:prstGeom>
        </p:spPr>
      </p:pic>
      <p:sp>
        <p:nvSpPr>
          <p:cNvPr id="28" name="Rechteck 27"/>
          <p:cNvSpPr/>
          <p:nvPr/>
        </p:nvSpPr>
        <p:spPr>
          <a:xfrm>
            <a:off x="5675483"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496494" y="36638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5673485"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100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302879" y="365813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483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348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2130531" y="2348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486647" y="252269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2962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028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822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206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206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685782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Textfeld 44"/>
          <p:cNvSpPr txBox="1"/>
          <p:nvPr/>
        </p:nvSpPr>
        <p:spPr>
          <a:xfrm>
            <a:off x="0" y="6124353"/>
            <a:ext cx="12192000" cy="646331"/>
          </a:xfrm>
          <a:prstGeom prst="rect">
            <a:avLst/>
          </a:prstGeom>
          <a:noFill/>
        </p:spPr>
        <p:txBody>
          <a:bodyPr wrap="square" rtlCol="0">
            <a:spAutoFit/>
          </a:bodyPr>
          <a:lstStyle/>
          <a:p>
            <a:pPr algn="ctr"/>
            <a:r>
              <a:rPr lang="de-DE" sz="3600" dirty="0" smtClean="0"/>
              <a:t>Pyramiden von Gizeh</a:t>
            </a:r>
            <a:endParaRPr lang="de-DE" sz="3600" dirty="0"/>
          </a:p>
        </p:txBody>
      </p:sp>
    </p:spTree>
    <p:extLst>
      <p:ext uri="{BB962C8B-B14F-4D97-AF65-F5344CB8AC3E}">
        <p14:creationId xmlns:p14="http://schemas.microsoft.com/office/powerpoint/2010/main" val="22584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45"/>
                                        </p:tgtEl>
                                        <p:attrNameLst>
                                          <p:attrName>style.visibility</p:attrName>
                                        </p:attrNameLst>
                                      </p:cBhvr>
                                      <p:to>
                                        <p:strVal val="visible"/>
                                      </p:to>
                                    </p:set>
                                    <p:anim calcmode="lin" valueType="num">
                                      <p:cBhvr additive="base">
                                        <p:cTn id="182" dur="500" fill="hold"/>
                                        <p:tgtEl>
                                          <p:spTgt spid="45"/>
                                        </p:tgtEl>
                                        <p:attrNameLst>
                                          <p:attrName>ppt_x</p:attrName>
                                        </p:attrNameLst>
                                      </p:cBhvr>
                                      <p:tavLst>
                                        <p:tav tm="0">
                                          <p:val>
                                            <p:strVal val="#ppt_x"/>
                                          </p:val>
                                        </p:tav>
                                        <p:tav tm="100000">
                                          <p:val>
                                            <p:strVal val="#ppt_x"/>
                                          </p:val>
                                        </p:tav>
                                      </p:tavLst>
                                    </p:anim>
                                    <p:anim calcmode="lin" valueType="num">
                                      <p:cBhvr additive="base">
                                        <p:cTn id="18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Grafik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7985" y="272224"/>
            <a:ext cx="8092757" cy="5671252"/>
          </a:xfrm>
          <a:prstGeom prst="rect">
            <a:avLst/>
          </a:prstGeom>
        </p:spPr>
      </p:pic>
      <p:sp>
        <p:nvSpPr>
          <p:cNvPr id="29" name="Rechteck 28"/>
          <p:cNvSpPr/>
          <p:nvPr/>
        </p:nvSpPr>
        <p:spPr>
          <a:xfrm>
            <a:off x="5673485"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100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302879" y="365813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483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348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2130531" y="2348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486647" y="252269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2962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496494" y="36638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028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822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675483"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206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206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685782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Textfeld 44"/>
          <p:cNvSpPr txBox="1"/>
          <p:nvPr/>
        </p:nvSpPr>
        <p:spPr>
          <a:xfrm>
            <a:off x="4316819" y="6050802"/>
            <a:ext cx="3493021" cy="646331"/>
          </a:xfrm>
          <a:prstGeom prst="rect">
            <a:avLst/>
          </a:prstGeom>
          <a:noFill/>
        </p:spPr>
        <p:txBody>
          <a:bodyPr wrap="square" rtlCol="0">
            <a:spAutoFit/>
          </a:bodyPr>
          <a:lstStyle/>
          <a:p>
            <a:r>
              <a:rPr lang="de-DE" sz="3600" dirty="0" smtClean="0"/>
              <a:t>Rom - Kolosseum</a:t>
            </a:r>
            <a:endParaRPr lang="de-DE" sz="3600" dirty="0"/>
          </a:p>
        </p:txBody>
      </p:sp>
    </p:spTree>
    <p:extLst>
      <p:ext uri="{BB962C8B-B14F-4D97-AF65-F5344CB8AC3E}">
        <p14:creationId xmlns:p14="http://schemas.microsoft.com/office/powerpoint/2010/main" val="73744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45"/>
                                        </p:tgtEl>
                                        <p:attrNameLst>
                                          <p:attrName>style.visibility</p:attrName>
                                        </p:attrNameLst>
                                      </p:cBhvr>
                                      <p:to>
                                        <p:strVal val="visible"/>
                                      </p:to>
                                    </p:set>
                                    <p:anim calcmode="lin" valueType="num">
                                      <p:cBhvr additive="base">
                                        <p:cTn id="182" dur="500" fill="hold"/>
                                        <p:tgtEl>
                                          <p:spTgt spid="45"/>
                                        </p:tgtEl>
                                        <p:attrNameLst>
                                          <p:attrName>ppt_x</p:attrName>
                                        </p:attrNameLst>
                                      </p:cBhvr>
                                      <p:tavLst>
                                        <p:tav tm="0">
                                          <p:val>
                                            <p:strVal val="#ppt_x"/>
                                          </p:val>
                                        </p:tav>
                                        <p:tav tm="100000">
                                          <p:val>
                                            <p:strVal val="#ppt_x"/>
                                          </p:val>
                                        </p:tav>
                                      </p:tavLst>
                                    </p:anim>
                                    <p:anim calcmode="lin" valueType="num">
                                      <p:cBhvr additive="base">
                                        <p:cTn id="18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b="53322"/>
          <a:stretch/>
        </p:blipFill>
        <p:spPr>
          <a:xfrm>
            <a:off x="2314666" y="298994"/>
            <a:ext cx="7895264" cy="5528035"/>
          </a:xfrm>
          <a:prstGeom prst="rect">
            <a:avLst/>
          </a:prstGeom>
        </p:spPr>
      </p:pic>
      <p:sp>
        <p:nvSpPr>
          <p:cNvPr id="28" name="Rechteck 27"/>
          <p:cNvSpPr/>
          <p:nvPr/>
        </p:nvSpPr>
        <p:spPr>
          <a:xfrm>
            <a:off x="5675483"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496494" y="36638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5673485"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100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302879" y="365813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483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348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2130531" y="2348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486647" y="252269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2962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028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822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206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206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685782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Textfeld 44"/>
          <p:cNvSpPr txBox="1"/>
          <p:nvPr/>
        </p:nvSpPr>
        <p:spPr>
          <a:xfrm>
            <a:off x="0" y="6124353"/>
            <a:ext cx="12192000" cy="646331"/>
          </a:xfrm>
          <a:prstGeom prst="rect">
            <a:avLst/>
          </a:prstGeom>
          <a:noFill/>
        </p:spPr>
        <p:txBody>
          <a:bodyPr wrap="square" rtlCol="0">
            <a:spAutoFit/>
          </a:bodyPr>
          <a:lstStyle/>
          <a:p>
            <a:pPr algn="ctr"/>
            <a:r>
              <a:rPr lang="de-DE" sz="3600" dirty="0" smtClean="0"/>
              <a:t>Arizona - Grand Canyon</a:t>
            </a:r>
            <a:endParaRPr lang="de-DE" sz="3600" dirty="0"/>
          </a:p>
        </p:txBody>
      </p:sp>
    </p:spTree>
    <p:extLst>
      <p:ext uri="{BB962C8B-B14F-4D97-AF65-F5344CB8AC3E}">
        <p14:creationId xmlns:p14="http://schemas.microsoft.com/office/powerpoint/2010/main" val="111579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45"/>
                                        </p:tgtEl>
                                        <p:attrNameLst>
                                          <p:attrName>style.visibility</p:attrName>
                                        </p:attrNameLst>
                                      </p:cBhvr>
                                      <p:to>
                                        <p:strVal val="visible"/>
                                      </p:to>
                                    </p:set>
                                    <p:anim calcmode="lin" valueType="num">
                                      <p:cBhvr additive="base">
                                        <p:cTn id="182" dur="500" fill="hold"/>
                                        <p:tgtEl>
                                          <p:spTgt spid="45"/>
                                        </p:tgtEl>
                                        <p:attrNameLst>
                                          <p:attrName>ppt_x</p:attrName>
                                        </p:attrNameLst>
                                      </p:cBhvr>
                                      <p:tavLst>
                                        <p:tav tm="0">
                                          <p:val>
                                            <p:strVal val="#ppt_x"/>
                                          </p:val>
                                        </p:tav>
                                        <p:tav tm="100000">
                                          <p:val>
                                            <p:strVal val="#ppt_x"/>
                                          </p:val>
                                        </p:tav>
                                      </p:tavLst>
                                    </p:anim>
                                    <p:anim calcmode="lin" valueType="num">
                                      <p:cBhvr additive="base">
                                        <p:cTn id="18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5199" y="396952"/>
            <a:ext cx="8072321" cy="5381547"/>
          </a:xfrm>
          <a:prstGeom prst="rect">
            <a:avLst/>
          </a:prstGeom>
        </p:spPr>
      </p:pic>
      <p:sp>
        <p:nvSpPr>
          <p:cNvPr id="28" name="Rechteck 27"/>
          <p:cNvSpPr/>
          <p:nvPr/>
        </p:nvSpPr>
        <p:spPr>
          <a:xfrm>
            <a:off x="5675483"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496494" y="36638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5673485"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100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302879" y="365813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483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348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2130531" y="2348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486647" y="252269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2962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028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822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333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333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685782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Textfeld 44"/>
          <p:cNvSpPr txBox="1"/>
          <p:nvPr/>
        </p:nvSpPr>
        <p:spPr>
          <a:xfrm>
            <a:off x="0" y="6124353"/>
            <a:ext cx="12192000" cy="646331"/>
          </a:xfrm>
          <a:prstGeom prst="rect">
            <a:avLst/>
          </a:prstGeom>
          <a:noFill/>
        </p:spPr>
        <p:txBody>
          <a:bodyPr wrap="square" rtlCol="0">
            <a:spAutoFit/>
          </a:bodyPr>
          <a:lstStyle/>
          <a:p>
            <a:pPr algn="ctr"/>
            <a:r>
              <a:rPr lang="de-DE" sz="3600" dirty="0" smtClean="0"/>
              <a:t>Sydney - Opernhaus</a:t>
            </a:r>
            <a:endParaRPr lang="de-DE" sz="3600" dirty="0"/>
          </a:p>
        </p:txBody>
      </p:sp>
    </p:spTree>
    <p:extLst>
      <p:ext uri="{BB962C8B-B14F-4D97-AF65-F5344CB8AC3E}">
        <p14:creationId xmlns:p14="http://schemas.microsoft.com/office/powerpoint/2010/main" val="83426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45"/>
                                        </p:tgtEl>
                                        <p:attrNameLst>
                                          <p:attrName>style.visibility</p:attrName>
                                        </p:attrNameLst>
                                      </p:cBhvr>
                                      <p:to>
                                        <p:strVal val="visible"/>
                                      </p:to>
                                    </p:set>
                                    <p:anim calcmode="lin" valueType="num">
                                      <p:cBhvr additive="base">
                                        <p:cTn id="182" dur="500" fill="hold"/>
                                        <p:tgtEl>
                                          <p:spTgt spid="45"/>
                                        </p:tgtEl>
                                        <p:attrNameLst>
                                          <p:attrName>ppt_x</p:attrName>
                                        </p:attrNameLst>
                                      </p:cBhvr>
                                      <p:tavLst>
                                        <p:tav tm="0">
                                          <p:val>
                                            <p:strVal val="#ppt_x"/>
                                          </p:val>
                                        </p:tav>
                                        <p:tav tm="100000">
                                          <p:val>
                                            <p:strVal val="#ppt_x"/>
                                          </p:val>
                                        </p:tav>
                                      </p:tavLst>
                                    </p:anim>
                                    <p:anim calcmode="lin" valueType="num">
                                      <p:cBhvr additive="base">
                                        <p:cTn id="18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Grafik 52"/>
          <p:cNvPicPr>
            <a:picLocks noChangeAspect="1"/>
          </p:cNvPicPr>
          <p:nvPr/>
        </p:nvPicPr>
        <p:blipFill rotWithShape="1">
          <a:blip r:embed="rId3">
            <a:extLst>
              <a:ext uri="{28A0092B-C50C-407E-A947-70E740481C1C}">
                <a14:useLocalDpi xmlns:a14="http://schemas.microsoft.com/office/drawing/2010/main" val="0"/>
              </a:ext>
            </a:extLst>
          </a:blip>
          <a:srcRect l="4765" r="4471"/>
          <a:stretch/>
        </p:blipFill>
        <p:spPr>
          <a:xfrm>
            <a:off x="1122120" y="304426"/>
            <a:ext cx="10442454" cy="5563692"/>
          </a:xfrm>
          <a:prstGeom prst="rect">
            <a:avLst/>
          </a:prstGeom>
        </p:spPr>
      </p:pic>
      <p:sp>
        <p:nvSpPr>
          <p:cNvPr id="44" name="Rechteck 43"/>
          <p:cNvSpPr/>
          <p:nvPr/>
        </p:nvSpPr>
        <p:spPr>
          <a:xfrm>
            <a:off x="5678035" y="365969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7" name="Rechteck 46"/>
          <p:cNvSpPr/>
          <p:nvPr/>
        </p:nvSpPr>
        <p:spPr>
          <a:xfrm>
            <a:off x="4489718" y="25166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10389909" y="2441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0" y="6050804"/>
            <a:ext cx="12192000" cy="646331"/>
          </a:xfrm>
          <a:prstGeom prst="rect">
            <a:avLst/>
          </a:prstGeom>
          <a:noFill/>
        </p:spPr>
        <p:txBody>
          <a:bodyPr wrap="square" rtlCol="0">
            <a:spAutoFit/>
          </a:bodyPr>
          <a:lstStyle/>
          <a:p>
            <a:pPr algn="ctr"/>
            <a:r>
              <a:rPr lang="de-DE" sz="3600" dirty="0" smtClean="0"/>
              <a:t>Stuttgart - </a:t>
            </a:r>
            <a:r>
              <a:rPr lang="de-DE" sz="3600" dirty="0" err="1" smtClean="0"/>
              <a:t>Schloßplatz</a:t>
            </a:r>
            <a:endParaRPr lang="de-DE" sz="3600" dirty="0"/>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738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227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952215" y="48012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610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475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10380806" y="47954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955369" y="2475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3089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10388071" y="36698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155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949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950662" y="367332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333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333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951868" y="25325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2" name="Rechteck 41"/>
          <p:cNvSpPr/>
          <p:nvPr/>
        </p:nvSpPr>
        <p:spPr>
          <a:xfrm>
            <a:off x="952478"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3" name="Rechteck 42"/>
          <p:cNvSpPr/>
          <p:nvPr/>
        </p:nvSpPr>
        <p:spPr>
          <a:xfrm>
            <a:off x="6849468" y="13889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Rechteck 44"/>
          <p:cNvSpPr/>
          <p:nvPr/>
        </p:nvSpPr>
        <p:spPr>
          <a:xfrm>
            <a:off x="10381721" y="137970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6" name="Rechteck 45"/>
          <p:cNvSpPr/>
          <p:nvPr/>
        </p:nvSpPr>
        <p:spPr>
          <a:xfrm>
            <a:off x="3320563" y="36620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8" name="Rechteck 47"/>
          <p:cNvSpPr/>
          <p:nvPr/>
        </p:nvSpPr>
        <p:spPr>
          <a:xfrm>
            <a:off x="10388071" y="25322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9" name="Rechteck 48"/>
          <p:cNvSpPr/>
          <p:nvPr/>
        </p:nvSpPr>
        <p:spPr>
          <a:xfrm>
            <a:off x="4489061" y="3660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0" name="Rechteck 49"/>
          <p:cNvSpPr/>
          <p:nvPr/>
        </p:nvSpPr>
        <p:spPr>
          <a:xfrm>
            <a:off x="2121112" y="24090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1" name="Rechteck 50"/>
          <p:cNvSpPr/>
          <p:nvPr/>
        </p:nvSpPr>
        <p:spPr>
          <a:xfrm>
            <a:off x="567041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20764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9" presetClass="exit" presetSubtype="0" fill="hold" grpId="0" nodeType="clickEffect">
                                  <p:stCondLst>
                                    <p:cond delay="0"/>
                                  </p:stCondLst>
                                  <p:childTnLst>
                                    <p:animEffect transition="out" filter="dissolve">
                                      <p:cBhvr>
                                        <p:cTn id="181" dur="500"/>
                                        <p:tgtEl>
                                          <p:spTgt spid="42"/>
                                        </p:tgtEl>
                                      </p:cBhvr>
                                    </p:animEffect>
                                    <p:set>
                                      <p:cBhvr>
                                        <p:cTn id="182" dur="1" fill="hold">
                                          <p:stCondLst>
                                            <p:cond delay="499"/>
                                          </p:stCondLst>
                                        </p:cTn>
                                        <p:tgtEl>
                                          <p:spTgt spid="4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9" presetClass="exit" presetSubtype="0" fill="hold" grpId="0" nodeType="clickEffect">
                                  <p:stCondLst>
                                    <p:cond delay="0"/>
                                  </p:stCondLst>
                                  <p:childTnLst>
                                    <p:animEffect transition="out" filter="dissolve">
                                      <p:cBhvr>
                                        <p:cTn id="186" dur="500"/>
                                        <p:tgtEl>
                                          <p:spTgt spid="43"/>
                                        </p:tgtEl>
                                      </p:cBhvr>
                                    </p:animEffect>
                                    <p:set>
                                      <p:cBhvr>
                                        <p:cTn id="187" dur="1" fill="hold">
                                          <p:stCondLst>
                                            <p:cond delay="499"/>
                                          </p:stCondLst>
                                        </p:cTn>
                                        <p:tgtEl>
                                          <p:spTgt spid="4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9" presetClass="exit" presetSubtype="0" fill="hold" grpId="0" nodeType="clickEffect">
                                  <p:stCondLst>
                                    <p:cond delay="0"/>
                                  </p:stCondLst>
                                  <p:childTnLst>
                                    <p:animEffect transition="out" filter="dissolve">
                                      <p:cBhvr>
                                        <p:cTn id="191" dur="500"/>
                                        <p:tgtEl>
                                          <p:spTgt spid="44"/>
                                        </p:tgtEl>
                                      </p:cBhvr>
                                    </p:animEffect>
                                    <p:set>
                                      <p:cBhvr>
                                        <p:cTn id="192" dur="1" fill="hold">
                                          <p:stCondLst>
                                            <p:cond delay="499"/>
                                          </p:stCondLst>
                                        </p:cTn>
                                        <p:tgtEl>
                                          <p:spTgt spid="4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9" presetClass="exit" presetSubtype="0" fill="hold" grpId="0" nodeType="clickEffect">
                                  <p:stCondLst>
                                    <p:cond delay="0"/>
                                  </p:stCondLst>
                                  <p:childTnLst>
                                    <p:animEffect transition="out" filter="dissolve">
                                      <p:cBhvr>
                                        <p:cTn id="196" dur="500"/>
                                        <p:tgtEl>
                                          <p:spTgt spid="45"/>
                                        </p:tgtEl>
                                      </p:cBhvr>
                                    </p:animEffect>
                                    <p:set>
                                      <p:cBhvr>
                                        <p:cTn id="197" dur="1" fill="hold">
                                          <p:stCondLst>
                                            <p:cond delay="499"/>
                                          </p:stCondLst>
                                        </p:cTn>
                                        <p:tgtEl>
                                          <p:spTgt spid="45"/>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9" presetClass="exit" presetSubtype="0" fill="hold" grpId="0" nodeType="clickEffect">
                                  <p:stCondLst>
                                    <p:cond delay="0"/>
                                  </p:stCondLst>
                                  <p:childTnLst>
                                    <p:animEffect transition="out" filter="dissolve">
                                      <p:cBhvr>
                                        <p:cTn id="201" dur="500"/>
                                        <p:tgtEl>
                                          <p:spTgt spid="46"/>
                                        </p:tgtEl>
                                      </p:cBhvr>
                                    </p:animEffect>
                                    <p:set>
                                      <p:cBhvr>
                                        <p:cTn id="202" dur="1" fill="hold">
                                          <p:stCondLst>
                                            <p:cond delay="499"/>
                                          </p:stCondLst>
                                        </p:cTn>
                                        <p:tgtEl>
                                          <p:spTgt spid="46"/>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9" presetClass="exit" presetSubtype="0" fill="hold" grpId="0" nodeType="clickEffect">
                                  <p:stCondLst>
                                    <p:cond delay="0"/>
                                  </p:stCondLst>
                                  <p:childTnLst>
                                    <p:animEffect transition="out" filter="dissolve">
                                      <p:cBhvr>
                                        <p:cTn id="206" dur="500"/>
                                        <p:tgtEl>
                                          <p:spTgt spid="47"/>
                                        </p:tgtEl>
                                      </p:cBhvr>
                                    </p:animEffect>
                                    <p:set>
                                      <p:cBhvr>
                                        <p:cTn id="207" dur="1" fill="hold">
                                          <p:stCondLst>
                                            <p:cond delay="499"/>
                                          </p:stCondLst>
                                        </p:cTn>
                                        <p:tgtEl>
                                          <p:spTgt spid="47"/>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9" presetClass="exit" presetSubtype="0" fill="hold" grpId="0" nodeType="clickEffect">
                                  <p:stCondLst>
                                    <p:cond delay="0"/>
                                  </p:stCondLst>
                                  <p:childTnLst>
                                    <p:animEffect transition="out" filter="dissolve">
                                      <p:cBhvr>
                                        <p:cTn id="211" dur="500"/>
                                        <p:tgtEl>
                                          <p:spTgt spid="48"/>
                                        </p:tgtEl>
                                      </p:cBhvr>
                                    </p:animEffect>
                                    <p:set>
                                      <p:cBhvr>
                                        <p:cTn id="212" dur="1" fill="hold">
                                          <p:stCondLst>
                                            <p:cond delay="499"/>
                                          </p:stCondLst>
                                        </p:cTn>
                                        <p:tgtEl>
                                          <p:spTgt spid="4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9" presetClass="exit" presetSubtype="0" fill="hold" grpId="0" nodeType="clickEffect">
                                  <p:stCondLst>
                                    <p:cond delay="0"/>
                                  </p:stCondLst>
                                  <p:childTnLst>
                                    <p:animEffect transition="out" filter="dissolve">
                                      <p:cBhvr>
                                        <p:cTn id="216" dur="500"/>
                                        <p:tgtEl>
                                          <p:spTgt spid="49"/>
                                        </p:tgtEl>
                                      </p:cBhvr>
                                    </p:animEffect>
                                    <p:set>
                                      <p:cBhvr>
                                        <p:cTn id="217" dur="1" fill="hold">
                                          <p:stCondLst>
                                            <p:cond delay="499"/>
                                          </p:stCondLst>
                                        </p:cTn>
                                        <p:tgtEl>
                                          <p:spTgt spid="49"/>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9" presetClass="exit" presetSubtype="0" fill="hold" grpId="0" nodeType="clickEffect">
                                  <p:stCondLst>
                                    <p:cond delay="0"/>
                                  </p:stCondLst>
                                  <p:childTnLst>
                                    <p:animEffect transition="out" filter="dissolv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9" presetClass="exit" presetSubtype="0" fill="hold" grpId="0" nodeType="clickEffect">
                                  <p:stCondLst>
                                    <p:cond delay="0"/>
                                  </p:stCondLst>
                                  <p:childTnLst>
                                    <p:animEffect transition="out" filter="dissolve">
                                      <p:cBhvr>
                                        <p:cTn id="226" dur="500"/>
                                        <p:tgtEl>
                                          <p:spTgt spid="51"/>
                                        </p:tgtEl>
                                      </p:cBhvr>
                                    </p:animEffect>
                                    <p:set>
                                      <p:cBhvr>
                                        <p:cTn id="227" dur="1" fill="hold">
                                          <p:stCondLst>
                                            <p:cond delay="499"/>
                                          </p:stCondLst>
                                        </p:cTn>
                                        <p:tgtEl>
                                          <p:spTgt spid="51"/>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5"/>
                                        </p:tgtEl>
                                        <p:attrNameLst>
                                          <p:attrName>style.visibility</p:attrName>
                                        </p:attrNameLst>
                                      </p:cBhvr>
                                      <p:to>
                                        <p:strVal val="visible"/>
                                      </p:to>
                                    </p:set>
                                    <p:anim calcmode="lin" valueType="num">
                                      <p:cBhvr additive="base">
                                        <p:cTn id="232" dur="500" fill="hold"/>
                                        <p:tgtEl>
                                          <p:spTgt spid="5"/>
                                        </p:tgtEl>
                                        <p:attrNameLst>
                                          <p:attrName>ppt_x</p:attrName>
                                        </p:attrNameLst>
                                      </p:cBhvr>
                                      <p:tavLst>
                                        <p:tav tm="0">
                                          <p:val>
                                            <p:strVal val="#ppt_x"/>
                                          </p:val>
                                        </p:tav>
                                        <p:tav tm="100000">
                                          <p:val>
                                            <p:strVal val="#ppt_x"/>
                                          </p:val>
                                        </p:tav>
                                      </p:tavLst>
                                    </p:anim>
                                    <p:anim calcmode="lin" valueType="num">
                                      <p:cBhvr additive="base">
                                        <p:cTn id="2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5" grpId="0" animBg="1"/>
      <p:bldP spid="46" grpId="0" animBg="1"/>
      <p:bldP spid="48" grpId="0" animBg="1"/>
      <p:bldP spid="49" grpId="0" animBg="1"/>
      <p:bldP spid="50" grpId="0" animBg="1"/>
      <p:bldP spid="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Grafik 51"/>
          <p:cNvPicPr>
            <a:picLocks noChangeAspect="1"/>
          </p:cNvPicPr>
          <p:nvPr/>
        </p:nvPicPr>
        <p:blipFill rotWithShape="1">
          <a:blip r:embed="rId3">
            <a:extLst>
              <a:ext uri="{28A0092B-C50C-407E-A947-70E740481C1C}">
                <a14:useLocalDpi xmlns:a14="http://schemas.microsoft.com/office/drawing/2010/main" val="0"/>
              </a:ext>
            </a:extLst>
          </a:blip>
          <a:srcRect b="1739"/>
          <a:stretch/>
        </p:blipFill>
        <p:spPr>
          <a:xfrm>
            <a:off x="1240719" y="310649"/>
            <a:ext cx="10058400" cy="5544051"/>
          </a:xfrm>
          <a:prstGeom prst="rect">
            <a:avLst/>
          </a:prstGeom>
        </p:spPr>
      </p:pic>
      <p:sp>
        <p:nvSpPr>
          <p:cNvPr id="47" name="Rechteck 46"/>
          <p:cNvSpPr/>
          <p:nvPr/>
        </p:nvSpPr>
        <p:spPr>
          <a:xfrm>
            <a:off x="4489718" y="25166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10389909" y="2441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0" y="6050804"/>
            <a:ext cx="12192000" cy="646331"/>
          </a:xfrm>
          <a:prstGeom prst="rect">
            <a:avLst/>
          </a:prstGeom>
          <a:noFill/>
        </p:spPr>
        <p:txBody>
          <a:bodyPr wrap="square" rtlCol="0">
            <a:spAutoFit/>
          </a:bodyPr>
          <a:lstStyle/>
          <a:p>
            <a:pPr algn="ctr"/>
            <a:r>
              <a:rPr lang="de-DE" sz="3600" dirty="0" smtClean="0"/>
              <a:t>Afrika - Sahara</a:t>
            </a:r>
            <a:endParaRPr lang="de-DE" sz="3600" dirty="0"/>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738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227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952215" y="48012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610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475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10380806" y="47954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955369" y="2475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3089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10388071" y="36698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155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949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950662" y="367332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333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333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951868" y="25325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2" name="Rechteck 41"/>
          <p:cNvSpPr/>
          <p:nvPr/>
        </p:nvSpPr>
        <p:spPr>
          <a:xfrm>
            <a:off x="952478"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3" name="Rechteck 42"/>
          <p:cNvSpPr/>
          <p:nvPr/>
        </p:nvSpPr>
        <p:spPr>
          <a:xfrm>
            <a:off x="6849468" y="13889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4" name="Rechteck 43"/>
          <p:cNvSpPr/>
          <p:nvPr/>
        </p:nvSpPr>
        <p:spPr>
          <a:xfrm>
            <a:off x="5678035" y="365969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Rechteck 44"/>
          <p:cNvSpPr/>
          <p:nvPr/>
        </p:nvSpPr>
        <p:spPr>
          <a:xfrm>
            <a:off x="10381721" y="137970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6" name="Rechteck 45"/>
          <p:cNvSpPr/>
          <p:nvPr/>
        </p:nvSpPr>
        <p:spPr>
          <a:xfrm>
            <a:off x="3320563" y="36620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8" name="Rechteck 47"/>
          <p:cNvSpPr/>
          <p:nvPr/>
        </p:nvSpPr>
        <p:spPr>
          <a:xfrm>
            <a:off x="10388071" y="25322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9" name="Rechteck 48"/>
          <p:cNvSpPr/>
          <p:nvPr/>
        </p:nvSpPr>
        <p:spPr>
          <a:xfrm>
            <a:off x="4489061" y="3660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0" name="Rechteck 49"/>
          <p:cNvSpPr/>
          <p:nvPr/>
        </p:nvSpPr>
        <p:spPr>
          <a:xfrm>
            <a:off x="2121112" y="24090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1" name="Rechteck 50"/>
          <p:cNvSpPr/>
          <p:nvPr/>
        </p:nvSpPr>
        <p:spPr>
          <a:xfrm>
            <a:off x="567041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145094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9" presetClass="exit" presetSubtype="0" fill="hold" grpId="0" nodeType="clickEffect">
                                  <p:stCondLst>
                                    <p:cond delay="0"/>
                                  </p:stCondLst>
                                  <p:childTnLst>
                                    <p:animEffect transition="out" filter="dissolve">
                                      <p:cBhvr>
                                        <p:cTn id="181" dur="500"/>
                                        <p:tgtEl>
                                          <p:spTgt spid="42"/>
                                        </p:tgtEl>
                                      </p:cBhvr>
                                    </p:animEffect>
                                    <p:set>
                                      <p:cBhvr>
                                        <p:cTn id="182" dur="1" fill="hold">
                                          <p:stCondLst>
                                            <p:cond delay="499"/>
                                          </p:stCondLst>
                                        </p:cTn>
                                        <p:tgtEl>
                                          <p:spTgt spid="4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9" presetClass="exit" presetSubtype="0" fill="hold" grpId="0" nodeType="clickEffect">
                                  <p:stCondLst>
                                    <p:cond delay="0"/>
                                  </p:stCondLst>
                                  <p:childTnLst>
                                    <p:animEffect transition="out" filter="dissolve">
                                      <p:cBhvr>
                                        <p:cTn id="186" dur="500"/>
                                        <p:tgtEl>
                                          <p:spTgt spid="43"/>
                                        </p:tgtEl>
                                      </p:cBhvr>
                                    </p:animEffect>
                                    <p:set>
                                      <p:cBhvr>
                                        <p:cTn id="187" dur="1" fill="hold">
                                          <p:stCondLst>
                                            <p:cond delay="499"/>
                                          </p:stCondLst>
                                        </p:cTn>
                                        <p:tgtEl>
                                          <p:spTgt spid="4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9" presetClass="exit" presetSubtype="0" fill="hold" grpId="0" nodeType="clickEffect">
                                  <p:stCondLst>
                                    <p:cond delay="0"/>
                                  </p:stCondLst>
                                  <p:childTnLst>
                                    <p:animEffect transition="out" filter="dissolve">
                                      <p:cBhvr>
                                        <p:cTn id="191" dur="500"/>
                                        <p:tgtEl>
                                          <p:spTgt spid="44"/>
                                        </p:tgtEl>
                                      </p:cBhvr>
                                    </p:animEffect>
                                    <p:set>
                                      <p:cBhvr>
                                        <p:cTn id="192" dur="1" fill="hold">
                                          <p:stCondLst>
                                            <p:cond delay="499"/>
                                          </p:stCondLst>
                                        </p:cTn>
                                        <p:tgtEl>
                                          <p:spTgt spid="4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9" presetClass="exit" presetSubtype="0" fill="hold" grpId="0" nodeType="clickEffect">
                                  <p:stCondLst>
                                    <p:cond delay="0"/>
                                  </p:stCondLst>
                                  <p:childTnLst>
                                    <p:animEffect transition="out" filter="dissolve">
                                      <p:cBhvr>
                                        <p:cTn id="196" dur="500"/>
                                        <p:tgtEl>
                                          <p:spTgt spid="45"/>
                                        </p:tgtEl>
                                      </p:cBhvr>
                                    </p:animEffect>
                                    <p:set>
                                      <p:cBhvr>
                                        <p:cTn id="197" dur="1" fill="hold">
                                          <p:stCondLst>
                                            <p:cond delay="499"/>
                                          </p:stCondLst>
                                        </p:cTn>
                                        <p:tgtEl>
                                          <p:spTgt spid="45"/>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9" presetClass="exit" presetSubtype="0" fill="hold" grpId="0" nodeType="clickEffect">
                                  <p:stCondLst>
                                    <p:cond delay="0"/>
                                  </p:stCondLst>
                                  <p:childTnLst>
                                    <p:animEffect transition="out" filter="dissolve">
                                      <p:cBhvr>
                                        <p:cTn id="201" dur="500"/>
                                        <p:tgtEl>
                                          <p:spTgt spid="46"/>
                                        </p:tgtEl>
                                      </p:cBhvr>
                                    </p:animEffect>
                                    <p:set>
                                      <p:cBhvr>
                                        <p:cTn id="202" dur="1" fill="hold">
                                          <p:stCondLst>
                                            <p:cond delay="499"/>
                                          </p:stCondLst>
                                        </p:cTn>
                                        <p:tgtEl>
                                          <p:spTgt spid="46"/>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9" presetClass="exit" presetSubtype="0" fill="hold" grpId="0" nodeType="clickEffect">
                                  <p:stCondLst>
                                    <p:cond delay="0"/>
                                  </p:stCondLst>
                                  <p:childTnLst>
                                    <p:animEffect transition="out" filter="dissolve">
                                      <p:cBhvr>
                                        <p:cTn id="206" dur="500"/>
                                        <p:tgtEl>
                                          <p:spTgt spid="47"/>
                                        </p:tgtEl>
                                      </p:cBhvr>
                                    </p:animEffect>
                                    <p:set>
                                      <p:cBhvr>
                                        <p:cTn id="207" dur="1" fill="hold">
                                          <p:stCondLst>
                                            <p:cond delay="499"/>
                                          </p:stCondLst>
                                        </p:cTn>
                                        <p:tgtEl>
                                          <p:spTgt spid="47"/>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9" presetClass="exit" presetSubtype="0" fill="hold" grpId="0" nodeType="clickEffect">
                                  <p:stCondLst>
                                    <p:cond delay="0"/>
                                  </p:stCondLst>
                                  <p:childTnLst>
                                    <p:animEffect transition="out" filter="dissolve">
                                      <p:cBhvr>
                                        <p:cTn id="211" dur="500"/>
                                        <p:tgtEl>
                                          <p:spTgt spid="48"/>
                                        </p:tgtEl>
                                      </p:cBhvr>
                                    </p:animEffect>
                                    <p:set>
                                      <p:cBhvr>
                                        <p:cTn id="212" dur="1" fill="hold">
                                          <p:stCondLst>
                                            <p:cond delay="499"/>
                                          </p:stCondLst>
                                        </p:cTn>
                                        <p:tgtEl>
                                          <p:spTgt spid="4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9" presetClass="exit" presetSubtype="0" fill="hold" grpId="0" nodeType="clickEffect">
                                  <p:stCondLst>
                                    <p:cond delay="0"/>
                                  </p:stCondLst>
                                  <p:childTnLst>
                                    <p:animEffect transition="out" filter="dissolve">
                                      <p:cBhvr>
                                        <p:cTn id="216" dur="500"/>
                                        <p:tgtEl>
                                          <p:spTgt spid="49"/>
                                        </p:tgtEl>
                                      </p:cBhvr>
                                    </p:animEffect>
                                    <p:set>
                                      <p:cBhvr>
                                        <p:cTn id="217" dur="1" fill="hold">
                                          <p:stCondLst>
                                            <p:cond delay="499"/>
                                          </p:stCondLst>
                                        </p:cTn>
                                        <p:tgtEl>
                                          <p:spTgt spid="49"/>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9" presetClass="exit" presetSubtype="0" fill="hold" grpId="0" nodeType="clickEffect">
                                  <p:stCondLst>
                                    <p:cond delay="0"/>
                                  </p:stCondLst>
                                  <p:childTnLst>
                                    <p:animEffect transition="out" filter="dissolv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9" presetClass="exit" presetSubtype="0" fill="hold" grpId="0" nodeType="clickEffect">
                                  <p:stCondLst>
                                    <p:cond delay="0"/>
                                  </p:stCondLst>
                                  <p:childTnLst>
                                    <p:animEffect transition="out" filter="dissolve">
                                      <p:cBhvr>
                                        <p:cTn id="226" dur="500"/>
                                        <p:tgtEl>
                                          <p:spTgt spid="51"/>
                                        </p:tgtEl>
                                      </p:cBhvr>
                                    </p:animEffect>
                                    <p:set>
                                      <p:cBhvr>
                                        <p:cTn id="227" dur="1" fill="hold">
                                          <p:stCondLst>
                                            <p:cond delay="499"/>
                                          </p:stCondLst>
                                        </p:cTn>
                                        <p:tgtEl>
                                          <p:spTgt spid="51"/>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5"/>
                                        </p:tgtEl>
                                        <p:attrNameLst>
                                          <p:attrName>style.visibility</p:attrName>
                                        </p:attrNameLst>
                                      </p:cBhvr>
                                      <p:to>
                                        <p:strVal val="visible"/>
                                      </p:to>
                                    </p:set>
                                    <p:anim calcmode="lin" valueType="num">
                                      <p:cBhvr additive="base">
                                        <p:cTn id="232" dur="500" fill="hold"/>
                                        <p:tgtEl>
                                          <p:spTgt spid="5"/>
                                        </p:tgtEl>
                                        <p:attrNameLst>
                                          <p:attrName>ppt_x</p:attrName>
                                        </p:attrNameLst>
                                      </p:cBhvr>
                                      <p:tavLst>
                                        <p:tav tm="0">
                                          <p:val>
                                            <p:strVal val="#ppt_x"/>
                                          </p:val>
                                        </p:tav>
                                        <p:tav tm="100000">
                                          <p:val>
                                            <p:strVal val="#ppt_x"/>
                                          </p:val>
                                        </p:tav>
                                      </p:tavLst>
                                    </p:anim>
                                    <p:anim calcmode="lin" valueType="num">
                                      <p:cBhvr additive="base">
                                        <p:cTn id="2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8" grpId="0" animBg="1"/>
      <p:bldP spid="49" grpId="0" animBg="1"/>
      <p:bldP spid="50" grpId="0" animBg="1"/>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380" y="406490"/>
            <a:ext cx="4178595" cy="5567978"/>
          </a:xfrm>
          <a:prstGeom prst="rect">
            <a:avLst/>
          </a:prstGeom>
        </p:spPr>
      </p:pic>
      <p:sp>
        <p:nvSpPr>
          <p:cNvPr id="22" name="Rechteck 21"/>
          <p:cNvSpPr/>
          <p:nvPr/>
        </p:nvSpPr>
        <p:spPr>
          <a:xfrm>
            <a:off x="4324513" y="37446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5512934" y="14575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4326095" y="145896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7874117" y="37419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7875759" y="26022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509863" y="31568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513581" y="488407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7871048" y="145896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142328" y="37389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326095" y="31568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687773" y="488097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142328" y="3156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142328" y="14643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326096" y="260347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135702" y="48810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691991" y="37389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691991" y="259562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7875759" y="31388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142327" y="259562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693631" y="31568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7876609" y="48810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321690" y="48846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685281" y="14547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514932" y="37419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508222" y="260347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0" y="6027942"/>
            <a:ext cx="12192000" cy="646331"/>
          </a:xfrm>
          <a:prstGeom prst="rect">
            <a:avLst/>
          </a:prstGeom>
          <a:noFill/>
        </p:spPr>
        <p:txBody>
          <a:bodyPr wrap="square" rtlCol="0">
            <a:spAutoFit/>
          </a:bodyPr>
          <a:lstStyle/>
          <a:p>
            <a:pPr algn="ctr"/>
            <a:r>
              <a:rPr lang="de-DE" sz="3600" dirty="0" smtClean="0"/>
              <a:t>New York - Freiheitsstatue</a:t>
            </a:r>
            <a:endParaRPr lang="de-DE" sz="3600" dirty="0"/>
          </a:p>
        </p:txBody>
      </p:sp>
    </p:spTree>
    <p:extLst>
      <p:ext uri="{BB962C8B-B14F-4D97-AF65-F5344CB8AC3E}">
        <p14:creationId xmlns:p14="http://schemas.microsoft.com/office/powerpoint/2010/main" val="404240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31" grpId="0" animBg="1"/>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038" y="315246"/>
            <a:ext cx="9884519" cy="5570338"/>
          </a:xfrm>
          <a:prstGeom prst="rect">
            <a:avLst/>
          </a:prstGeom>
        </p:spPr>
      </p:pic>
      <p:sp>
        <p:nvSpPr>
          <p:cNvPr id="47" name="Rechteck 46"/>
          <p:cNvSpPr/>
          <p:nvPr/>
        </p:nvSpPr>
        <p:spPr>
          <a:xfrm>
            <a:off x="4489718" y="25166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10389909" y="2441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738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227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952215" y="48012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610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475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10380806" y="47954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955369" y="2475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3089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10388071" y="36698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155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949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950662" y="367332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333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333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951868" y="25325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2" name="Rechteck 41"/>
          <p:cNvSpPr/>
          <p:nvPr/>
        </p:nvSpPr>
        <p:spPr>
          <a:xfrm>
            <a:off x="952478"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3" name="Rechteck 42"/>
          <p:cNvSpPr/>
          <p:nvPr/>
        </p:nvSpPr>
        <p:spPr>
          <a:xfrm>
            <a:off x="6849468" y="13889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4" name="Rechteck 43"/>
          <p:cNvSpPr/>
          <p:nvPr/>
        </p:nvSpPr>
        <p:spPr>
          <a:xfrm>
            <a:off x="5678035" y="365969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Rechteck 44"/>
          <p:cNvSpPr/>
          <p:nvPr/>
        </p:nvSpPr>
        <p:spPr>
          <a:xfrm>
            <a:off x="10381721" y="137970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6" name="Rechteck 45"/>
          <p:cNvSpPr/>
          <p:nvPr/>
        </p:nvSpPr>
        <p:spPr>
          <a:xfrm>
            <a:off x="3320563" y="36620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8" name="Rechteck 47"/>
          <p:cNvSpPr/>
          <p:nvPr/>
        </p:nvSpPr>
        <p:spPr>
          <a:xfrm>
            <a:off x="10388071" y="25322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9" name="Rechteck 48"/>
          <p:cNvSpPr/>
          <p:nvPr/>
        </p:nvSpPr>
        <p:spPr>
          <a:xfrm>
            <a:off x="4489061" y="3660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0" name="Rechteck 49"/>
          <p:cNvSpPr/>
          <p:nvPr/>
        </p:nvSpPr>
        <p:spPr>
          <a:xfrm>
            <a:off x="2121112" y="24090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1" name="Rechteck 50"/>
          <p:cNvSpPr/>
          <p:nvPr/>
        </p:nvSpPr>
        <p:spPr>
          <a:xfrm>
            <a:off x="567041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0" y="6050804"/>
            <a:ext cx="12192000" cy="646331"/>
          </a:xfrm>
          <a:prstGeom prst="rect">
            <a:avLst/>
          </a:prstGeom>
          <a:noFill/>
        </p:spPr>
        <p:txBody>
          <a:bodyPr wrap="square" rtlCol="0">
            <a:spAutoFit/>
          </a:bodyPr>
          <a:lstStyle/>
          <a:p>
            <a:pPr algn="ctr"/>
            <a:r>
              <a:rPr lang="de-DE" sz="3600" dirty="0" smtClean="0"/>
              <a:t>Indien - </a:t>
            </a:r>
            <a:r>
              <a:rPr lang="de-DE" sz="3600" dirty="0" err="1" smtClean="0"/>
              <a:t>Taj</a:t>
            </a:r>
            <a:r>
              <a:rPr lang="de-DE" sz="3600" dirty="0" smtClean="0"/>
              <a:t> </a:t>
            </a:r>
            <a:r>
              <a:rPr lang="de-DE" sz="3600" dirty="0" err="1" smtClean="0"/>
              <a:t>Mahal</a:t>
            </a:r>
            <a:endParaRPr lang="de-DE" sz="3600" dirty="0"/>
          </a:p>
        </p:txBody>
      </p:sp>
    </p:spTree>
    <p:extLst>
      <p:ext uri="{BB962C8B-B14F-4D97-AF65-F5344CB8AC3E}">
        <p14:creationId xmlns:p14="http://schemas.microsoft.com/office/powerpoint/2010/main" val="197291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9" presetClass="exit" presetSubtype="0" fill="hold" grpId="0" nodeType="clickEffect">
                                  <p:stCondLst>
                                    <p:cond delay="0"/>
                                  </p:stCondLst>
                                  <p:childTnLst>
                                    <p:animEffect transition="out" filter="dissolve">
                                      <p:cBhvr>
                                        <p:cTn id="181" dur="500"/>
                                        <p:tgtEl>
                                          <p:spTgt spid="42"/>
                                        </p:tgtEl>
                                      </p:cBhvr>
                                    </p:animEffect>
                                    <p:set>
                                      <p:cBhvr>
                                        <p:cTn id="182" dur="1" fill="hold">
                                          <p:stCondLst>
                                            <p:cond delay="499"/>
                                          </p:stCondLst>
                                        </p:cTn>
                                        <p:tgtEl>
                                          <p:spTgt spid="4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9" presetClass="exit" presetSubtype="0" fill="hold" grpId="0" nodeType="clickEffect">
                                  <p:stCondLst>
                                    <p:cond delay="0"/>
                                  </p:stCondLst>
                                  <p:childTnLst>
                                    <p:animEffect transition="out" filter="dissolve">
                                      <p:cBhvr>
                                        <p:cTn id="186" dur="500"/>
                                        <p:tgtEl>
                                          <p:spTgt spid="43"/>
                                        </p:tgtEl>
                                      </p:cBhvr>
                                    </p:animEffect>
                                    <p:set>
                                      <p:cBhvr>
                                        <p:cTn id="187" dur="1" fill="hold">
                                          <p:stCondLst>
                                            <p:cond delay="499"/>
                                          </p:stCondLst>
                                        </p:cTn>
                                        <p:tgtEl>
                                          <p:spTgt spid="4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9" presetClass="exit" presetSubtype="0" fill="hold" grpId="0" nodeType="clickEffect">
                                  <p:stCondLst>
                                    <p:cond delay="0"/>
                                  </p:stCondLst>
                                  <p:childTnLst>
                                    <p:animEffect transition="out" filter="dissolve">
                                      <p:cBhvr>
                                        <p:cTn id="191" dur="500"/>
                                        <p:tgtEl>
                                          <p:spTgt spid="44"/>
                                        </p:tgtEl>
                                      </p:cBhvr>
                                    </p:animEffect>
                                    <p:set>
                                      <p:cBhvr>
                                        <p:cTn id="192" dur="1" fill="hold">
                                          <p:stCondLst>
                                            <p:cond delay="499"/>
                                          </p:stCondLst>
                                        </p:cTn>
                                        <p:tgtEl>
                                          <p:spTgt spid="4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9" presetClass="exit" presetSubtype="0" fill="hold" grpId="0" nodeType="clickEffect">
                                  <p:stCondLst>
                                    <p:cond delay="0"/>
                                  </p:stCondLst>
                                  <p:childTnLst>
                                    <p:animEffect transition="out" filter="dissolve">
                                      <p:cBhvr>
                                        <p:cTn id="196" dur="500"/>
                                        <p:tgtEl>
                                          <p:spTgt spid="45"/>
                                        </p:tgtEl>
                                      </p:cBhvr>
                                    </p:animEffect>
                                    <p:set>
                                      <p:cBhvr>
                                        <p:cTn id="197" dur="1" fill="hold">
                                          <p:stCondLst>
                                            <p:cond delay="499"/>
                                          </p:stCondLst>
                                        </p:cTn>
                                        <p:tgtEl>
                                          <p:spTgt spid="45"/>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9" presetClass="exit" presetSubtype="0" fill="hold" grpId="0" nodeType="clickEffect">
                                  <p:stCondLst>
                                    <p:cond delay="0"/>
                                  </p:stCondLst>
                                  <p:childTnLst>
                                    <p:animEffect transition="out" filter="dissolve">
                                      <p:cBhvr>
                                        <p:cTn id="201" dur="500"/>
                                        <p:tgtEl>
                                          <p:spTgt spid="46"/>
                                        </p:tgtEl>
                                      </p:cBhvr>
                                    </p:animEffect>
                                    <p:set>
                                      <p:cBhvr>
                                        <p:cTn id="202" dur="1" fill="hold">
                                          <p:stCondLst>
                                            <p:cond delay="499"/>
                                          </p:stCondLst>
                                        </p:cTn>
                                        <p:tgtEl>
                                          <p:spTgt spid="46"/>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9" presetClass="exit" presetSubtype="0" fill="hold" grpId="0" nodeType="clickEffect">
                                  <p:stCondLst>
                                    <p:cond delay="0"/>
                                  </p:stCondLst>
                                  <p:childTnLst>
                                    <p:animEffect transition="out" filter="dissolve">
                                      <p:cBhvr>
                                        <p:cTn id="206" dur="500"/>
                                        <p:tgtEl>
                                          <p:spTgt spid="47"/>
                                        </p:tgtEl>
                                      </p:cBhvr>
                                    </p:animEffect>
                                    <p:set>
                                      <p:cBhvr>
                                        <p:cTn id="207" dur="1" fill="hold">
                                          <p:stCondLst>
                                            <p:cond delay="499"/>
                                          </p:stCondLst>
                                        </p:cTn>
                                        <p:tgtEl>
                                          <p:spTgt spid="47"/>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9" presetClass="exit" presetSubtype="0" fill="hold" grpId="0" nodeType="clickEffect">
                                  <p:stCondLst>
                                    <p:cond delay="0"/>
                                  </p:stCondLst>
                                  <p:childTnLst>
                                    <p:animEffect transition="out" filter="dissolve">
                                      <p:cBhvr>
                                        <p:cTn id="211" dur="500"/>
                                        <p:tgtEl>
                                          <p:spTgt spid="48"/>
                                        </p:tgtEl>
                                      </p:cBhvr>
                                    </p:animEffect>
                                    <p:set>
                                      <p:cBhvr>
                                        <p:cTn id="212" dur="1" fill="hold">
                                          <p:stCondLst>
                                            <p:cond delay="499"/>
                                          </p:stCondLst>
                                        </p:cTn>
                                        <p:tgtEl>
                                          <p:spTgt spid="4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9" presetClass="exit" presetSubtype="0" fill="hold" grpId="0" nodeType="clickEffect">
                                  <p:stCondLst>
                                    <p:cond delay="0"/>
                                  </p:stCondLst>
                                  <p:childTnLst>
                                    <p:animEffect transition="out" filter="dissolve">
                                      <p:cBhvr>
                                        <p:cTn id="216" dur="500"/>
                                        <p:tgtEl>
                                          <p:spTgt spid="49"/>
                                        </p:tgtEl>
                                      </p:cBhvr>
                                    </p:animEffect>
                                    <p:set>
                                      <p:cBhvr>
                                        <p:cTn id="217" dur="1" fill="hold">
                                          <p:stCondLst>
                                            <p:cond delay="499"/>
                                          </p:stCondLst>
                                        </p:cTn>
                                        <p:tgtEl>
                                          <p:spTgt spid="49"/>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9" presetClass="exit" presetSubtype="0" fill="hold" grpId="0" nodeType="clickEffect">
                                  <p:stCondLst>
                                    <p:cond delay="0"/>
                                  </p:stCondLst>
                                  <p:childTnLst>
                                    <p:animEffect transition="out" filter="dissolv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9" presetClass="exit" presetSubtype="0" fill="hold" grpId="0" nodeType="clickEffect">
                                  <p:stCondLst>
                                    <p:cond delay="0"/>
                                  </p:stCondLst>
                                  <p:childTnLst>
                                    <p:animEffect transition="out" filter="dissolve">
                                      <p:cBhvr>
                                        <p:cTn id="226" dur="500"/>
                                        <p:tgtEl>
                                          <p:spTgt spid="51"/>
                                        </p:tgtEl>
                                      </p:cBhvr>
                                    </p:animEffect>
                                    <p:set>
                                      <p:cBhvr>
                                        <p:cTn id="227" dur="1" fill="hold">
                                          <p:stCondLst>
                                            <p:cond delay="499"/>
                                          </p:stCondLst>
                                        </p:cTn>
                                        <p:tgtEl>
                                          <p:spTgt spid="51"/>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5"/>
                                        </p:tgtEl>
                                        <p:attrNameLst>
                                          <p:attrName>style.visibility</p:attrName>
                                        </p:attrNameLst>
                                      </p:cBhvr>
                                      <p:to>
                                        <p:strVal val="visible"/>
                                      </p:to>
                                    </p:set>
                                    <p:anim calcmode="lin" valueType="num">
                                      <p:cBhvr additive="base">
                                        <p:cTn id="232" dur="500" fill="hold"/>
                                        <p:tgtEl>
                                          <p:spTgt spid="5"/>
                                        </p:tgtEl>
                                        <p:attrNameLst>
                                          <p:attrName>ppt_x</p:attrName>
                                        </p:attrNameLst>
                                      </p:cBhvr>
                                      <p:tavLst>
                                        <p:tav tm="0">
                                          <p:val>
                                            <p:strVal val="#ppt_x"/>
                                          </p:val>
                                        </p:tav>
                                        <p:tav tm="100000">
                                          <p:val>
                                            <p:strVal val="#ppt_x"/>
                                          </p:val>
                                        </p:tav>
                                      </p:tavLst>
                                    </p:anim>
                                    <p:anim calcmode="lin" valueType="num">
                                      <p:cBhvr additive="base">
                                        <p:cTn id="2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8" grpId="0" animBg="1"/>
      <p:bldP spid="49" grpId="0" animBg="1"/>
      <p:bldP spid="50" grpId="0" animBg="1"/>
      <p:bldP spid="51"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029200" y="6027942"/>
            <a:ext cx="2917800" cy="646331"/>
          </a:xfrm>
          <a:prstGeom prst="rect">
            <a:avLst/>
          </a:prstGeom>
          <a:noFill/>
        </p:spPr>
        <p:txBody>
          <a:bodyPr wrap="square" rtlCol="0">
            <a:spAutoFit/>
          </a:bodyPr>
          <a:lstStyle/>
          <a:p>
            <a:r>
              <a:rPr lang="de-DE" sz="3600" dirty="0" smtClean="0"/>
              <a:t>Barack Obama</a:t>
            </a:r>
            <a:endParaRPr lang="de-DE" sz="3600" dirty="0"/>
          </a:p>
        </p:txBody>
      </p:sp>
      <p:pic>
        <p:nvPicPr>
          <p:cNvPr id="33" name="Grafik 3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34678" y="308320"/>
            <a:ext cx="4373218" cy="5461056"/>
          </a:xfrm>
          <a:prstGeom prst="rect">
            <a:avLst/>
          </a:prstGeom>
        </p:spPr>
      </p:pic>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4627093" y="364312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5806754"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5811292" y="21179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196249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9166" y="390717"/>
            <a:ext cx="5825755" cy="5569741"/>
          </a:xfrm>
          <a:prstGeom prst="rect">
            <a:avLst/>
          </a:prstGeom>
        </p:spPr>
      </p:pic>
      <p:sp>
        <p:nvSpPr>
          <p:cNvPr id="29" name="Rechteck 28"/>
          <p:cNvSpPr/>
          <p:nvPr/>
        </p:nvSpPr>
        <p:spPr>
          <a:xfrm>
            <a:off x="5406608" y="14575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4219769" y="145896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7767791" y="37419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7769433" y="26022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403537" y="31568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407255" y="488407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7764722" y="145896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036002" y="37389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219769" y="31568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581447" y="488097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036002" y="3156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036002" y="14643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219770" y="260347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029376" y="48810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585665" y="37389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585665" y="259562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7769433" y="31388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218187" y="37446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036001" y="259562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587305" y="31568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7770283" y="48810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215364" y="48846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578955" y="14547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408606" y="37419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401896" y="260347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0" y="6027942"/>
            <a:ext cx="12192000" cy="646331"/>
          </a:xfrm>
          <a:prstGeom prst="rect">
            <a:avLst/>
          </a:prstGeom>
          <a:noFill/>
        </p:spPr>
        <p:txBody>
          <a:bodyPr wrap="square" rtlCol="0">
            <a:spAutoFit/>
          </a:bodyPr>
          <a:lstStyle/>
          <a:p>
            <a:pPr algn="ctr"/>
            <a:r>
              <a:rPr lang="de-DE" sz="3600" dirty="0" smtClean="0"/>
              <a:t>Peru - </a:t>
            </a:r>
            <a:r>
              <a:rPr lang="de-DE" sz="3600" dirty="0" err="1" smtClean="0"/>
              <a:t>Machu</a:t>
            </a:r>
            <a:r>
              <a:rPr lang="de-DE" sz="3600" dirty="0" smtClean="0"/>
              <a:t> </a:t>
            </a:r>
            <a:r>
              <a:rPr lang="de-DE" sz="3600" dirty="0" err="1" smtClean="0"/>
              <a:t>Picchu</a:t>
            </a:r>
            <a:endParaRPr lang="de-DE" sz="3600" dirty="0"/>
          </a:p>
        </p:txBody>
      </p:sp>
    </p:spTree>
    <p:extLst>
      <p:ext uri="{BB962C8B-B14F-4D97-AF65-F5344CB8AC3E}">
        <p14:creationId xmlns:p14="http://schemas.microsoft.com/office/powerpoint/2010/main" val="417434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fik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199" y="342900"/>
            <a:ext cx="8185881" cy="5455122"/>
          </a:xfrm>
          <a:prstGeom prst="rect">
            <a:avLst/>
          </a:prstGeom>
        </p:spPr>
      </p:pic>
      <p:sp>
        <p:nvSpPr>
          <p:cNvPr id="28" name="Rechteck 27"/>
          <p:cNvSpPr/>
          <p:nvPr/>
        </p:nvSpPr>
        <p:spPr>
          <a:xfrm>
            <a:off x="5675483"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496494" y="36638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5673485"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100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302879" y="365813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483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348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2130531" y="2348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486647" y="252269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2962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028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822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206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206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14686"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685782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Textfeld 44"/>
          <p:cNvSpPr txBox="1"/>
          <p:nvPr/>
        </p:nvSpPr>
        <p:spPr>
          <a:xfrm>
            <a:off x="0" y="6073553"/>
            <a:ext cx="12192000" cy="646331"/>
          </a:xfrm>
          <a:prstGeom prst="rect">
            <a:avLst/>
          </a:prstGeom>
          <a:noFill/>
        </p:spPr>
        <p:txBody>
          <a:bodyPr wrap="square" rtlCol="0">
            <a:spAutoFit/>
          </a:bodyPr>
          <a:lstStyle/>
          <a:p>
            <a:pPr algn="ctr"/>
            <a:r>
              <a:rPr lang="de-DE" sz="3600" dirty="0" smtClean="0"/>
              <a:t>Berlin</a:t>
            </a:r>
            <a:endParaRPr lang="de-DE" sz="3600" dirty="0"/>
          </a:p>
        </p:txBody>
      </p:sp>
    </p:spTree>
    <p:extLst>
      <p:ext uri="{BB962C8B-B14F-4D97-AF65-F5344CB8AC3E}">
        <p14:creationId xmlns:p14="http://schemas.microsoft.com/office/powerpoint/2010/main" val="327411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45"/>
                                        </p:tgtEl>
                                        <p:attrNameLst>
                                          <p:attrName>style.visibility</p:attrName>
                                        </p:attrNameLst>
                                      </p:cBhvr>
                                      <p:to>
                                        <p:strVal val="visible"/>
                                      </p:to>
                                    </p:set>
                                    <p:anim calcmode="lin" valueType="num">
                                      <p:cBhvr additive="base">
                                        <p:cTn id="182" dur="500" fill="hold"/>
                                        <p:tgtEl>
                                          <p:spTgt spid="45"/>
                                        </p:tgtEl>
                                        <p:attrNameLst>
                                          <p:attrName>ppt_x</p:attrName>
                                        </p:attrNameLst>
                                      </p:cBhvr>
                                      <p:tavLst>
                                        <p:tav tm="0">
                                          <p:val>
                                            <p:strVal val="#ppt_x"/>
                                          </p:val>
                                        </p:tav>
                                        <p:tav tm="100000">
                                          <p:val>
                                            <p:strVal val="#ppt_x"/>
                                          </p:val>
                                        </p:tav>
                                      </p:tavLst>
                                    </p:anim>
                                    <p:anim calcmode="lin" valueType="num">
                                      <p:cBhvr additive="base">
                                        <p:cTn id="18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Grafik 51"/>
          <p:cNvPicPr>
            <a:picLocks noChangeAspect="1"/>
          </p:cNvPicPr>
          <p:nvPr/>
        </p:nvPicPr>
        <p:blipFill rotWithShape="1">
          <a:blip r:embed="rId3">
            <a:extLst>
              <a:ext uri="{28A0092B-C50C-407E-A947-70E740481C1C}">
                <a14:useLocalDpi xmlns:a14="http://schemas.microsoft.com/office/drawing/2010/main" val="0"/>
              </a:ext>
            </a:extLst>
          </a:blip>
          <a:srcRect b="17388"/>
          <a:stretch/>
        </p:blipFill>
        <p:spPr>
          <a:xfrm>
            <a:off x="1240719" y="272995"/>
            <a:ext cx="10058400" cy="5537489"/>
          </a:xfrm>
          <a:prstGeom prst="rect">
            <a:avLst/>
          </a:prstGeom>
        </p:spPr>
      </p:pic>
      <p:sp>
        <p:nvSpPr>
          <p:cNvPr id="47" name="Rechteck 46"/>
          <p:cNvSpPr/>
          <p:nvPr/>
        </p:nvSpPr>
        <p:spPr>
          <a:xfrm>
            <a:off x="4489718" y="25166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10389909" y="2441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0" y="6050804"/>
            <a:ext cx="12192000" cy="646331"/>
          </a:xfrm>
          <a:prstGeom prst="rect">
            <a:avLst/>
          </a:prstGeom>
          <a:noFill/>
        </p:spPr>
        <p:txBody>
          <a:bodyPr wrap="square" rtlCol="0">
            <a:spAutoFit/>
          </a:bodyPr>
          <a:lstStyle/>
          <a:p>
            <a:pPr algn="ctr"/>
            <a:r>
              <a:rPr lang="de-DE" sz="3600" dirty="0" smtClean="0"/>
              <a:t>New York</a:t>
            </a:r>
            <a:endParaRPr lang="de-DE" sz="3600" dirty="0"/>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738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227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952215" y="48012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610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475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10380806" y="47954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955369" y="2475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3089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10388071" y="36698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155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949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950662" y="367332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333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333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951868" y="25325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2" name="Rechteck 41"/>
          <p:cNvSpPr/>
          <p:nvPr/>
        </p:nvSpPr>
        <p:spPr>
          <a:xfrm>
            <a:off x="952478"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3" name="Rechteck 42"/>
          <p:cNvSpPr/>
          <p:nvPr/>
        </p:nvSpPr>
        <p:spPr>
          <a:xfrm>
            <a:off x="6849468" y="13889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4" name="Rechteck 43"/>
          <p:cNvSpPr/>
          <p:nvPr/>
        </p:nvSpPr>
        <p:spPr>
          <a:xfrm>
            <a:off x="5678035" y="365969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Rechteck 44"/>
          <p:cNvSpPr/>
          <p:nvPr/>
        </p:nvSpPr>
        <p:spPr>
          <a:xfrm>
            <a:off x="10381721" y="137970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6" name="Rechteck 45"/>
          <p:cNvSpPr/>
          <p:nvPr/>
        </p:nvSpPr>
        <p:spPr>
          <a:xfrm>
            <a:off x="3320563" y="36620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8" name="Rechteck 47"/>
          <p:cNvSpPr/>
          <p:nvPr/>
        </p:nvSpPr>
        <p:spPr>
          <a:xfrm>
            <a:off x="10388071" y="25322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9" name="Rechteck 48"/>
          <p:cNvSpPr/>
          <p:nvPr/>
        </p:nvSpPr>
        <p:spPr>
          <a:xfrm>
            <a:off x="4489061" y="3660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0" name="Rechteck 49"/>
          <p:cNvSpPr/>
          <p:nvPr/>
        </p:nvSpPr>
        <p:spPr>
          <a:xfrm>
            <a:off x="2121112" y="24090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1" name="Rechteck 50"/>
          <p:cNvSpPr/>
          <p:nvPr/>
        </p:nvSpPr>
        <p:spPr>
          <a:xfrm>
            <a:off x="567041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319675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9" presetClass="exit" presetSubtype="0" fill="hold" grpId="0" nodeType="clickEffect">
                                  <p:stCondLst>
                                    <p:cond delay="0"/>
                                  </p:stCondLst>
                                  <p:childTnLst>
                                    <p:animEffect transition="out" filter="dissolve">
                                      <p:cBhvr>
                                        <p:cTn id="181" dur="500"/>
                                        <p:tgtEl>
                                          <p:spTgt spid="42"/>
                                        </p:tgtEl>
                                      </p:cBhvr>
                                    </p:animEffect>
                                    <p:set>
                                      <p:cBhvr>
                                        <p:cTn id="182" dur="1" fill="hold">
                                          <p:stCondLst>
                                            <p:cond delay="499"/>
                                          </p:stCondLst>
                                        </p:cTn>
                                        <p:tgtEl>
                                          <p:spTgt spid="4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9" presetClass="exit" presetSubtype="0" fill="hold" grpId="0" nodeType="clickEffect">
                                  <p:stCondLst>
                                    <p:cond delay="0"/>
                                  </p:stCondLst>
                                  <p:childTnLst>
                                    <p:animEffect transition="out" filter="dissolve">
                                      <p:cBhvr>
                                        <p:cTn id="186" dur="500"/>
                                        <p:tgtEl>
                                          <p:spTgt spid="43"/>
                                        </p:tgtEl>
                                      </p:cBhvr>
                                    </p:animEffect>
                                    <p:set>
                                      <p:cBhvr>
                                        <p:cTn id="187" dur="1" fill="hold">
                                          <p:stCondLst>
                                            <p:cond delay="499"/>
                                          </p:stCondLst>
                                        </p:cTn>
                                        <p:tgtEl>
                                          <p:spTgt spid="4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9" presetClass="exit" presetSubtype="0" fill="hold" grpId="0" nodeType="clickEffect">
                                  <p:stCondLst>
                                    <p:cond delay="0"/>
                                  </p:stCondLst>
                                  <p:childTnLst>
                                    <p:animEffect transition="out" filter="dissolve">
                                      <p:cBhvr>
                                        <p:cTn id="191" dur="500"/>
                                        <p:tgtEl>
                                          <p:spTgt spid="44"/>
                                        </p:tgtEl>
                                      </p:cBhvr>
                                    </p:animEffect>
                                    <p:set>
                                      <p:cBhvr>
                                        <p:cTn id="192" dur="1" fill="hold">
                                          <p:stCondLst>
                                            <p:cond delay="499"/>
                                          </p:stCondLst>
                                        </p:cTn>
                                        <p:tgtEl>
                                          <p:spTgt spid="4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9" presetClass="exit" presetSubtype="0" fill="hold" grpId="0" nodeType="clickEffect">
                                  <p:stCondLst>
                                    <p:cond delay="0"/>
                                  </p:stCondLst>
                                  <p:childTnLst>
                                    <p:animEffect transition="out" filter="dissolve">
                                      <p:cBhvr>
                                        <p:cTn id="196" dur="500"/>
                                        <p:tgtEl>
                                          <p:spTgt spid="45"/>
                                        </p:tgtEl>
                                      </p:cBhvr>
                                    </p:animEffect>
                                    <p:set>
                                      <p:cBhvr>
                                        <p:cTn id="197" dur="1" fill="hold">
                                          <p:stCondLst>
                                            <p:cond delay="499"/>
                                          </p:stCondLst>
                                        </p:cTn>
                                        <p:tgtEl>
                                          <p:spTgt spid="45"/>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9" presetClass="exit" presetSubtype="0" fill="hold" grpId="0" nodeType="clickEffect">
                                  <p:stCondLst>
                                    <p:cond delay="0"/>
                                  </p:stCondLst>
                                  <p:childTnLst>
                                    <p:animEffect transition="out" filter="dissolve">
                                      <p:cBhvr>
                                        <p:cTn id="201" dur="500"/>
                                        <p:tgtEl>
                                          <p:spTgt spid="46"/>
                                        </p:tgtEl>
                                      </p:cBhvr>
                                    </p:animEffect>
                                    <p:set>
                                      <p:cBhvr>
                                        <p:cTn id="202" dur="1" fill="hold">
                                          <p:stCondLst>
                                            <p:cond delay="499"/>
                                          </p:stCondLst>
                                        </p:cTn>
                                        <p:tgtEl>
                                          <p:spTgt spid="46"/>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9" presetClass="exit" presetSubtype="0" fill="hold" grpId="0" nodeType="clickEffect">
                                  <p:stCondLst>
                                    <p:cond delay="0"/>
                                  </p:stCondLst>
                                  <p:childTnLst>
                                    <p:animEffect transition="out" filter="dissolve">
                                      <p:cBhvr>
                                        <p:cTn id="206" dur="500"/>
                                        <p:tgtEl>
                                          <p:spTgt spid="47"/>
                                        </p:tgtEl>
                                      </p:cBhvr>
                                    </p:animEffect>
                                    <p:set>
                                      <p:cBhvr>
                                        <p:cTn id="207" dur="1" fill="hold">
                                          <p:stCondLst>
                                            <p:cond delay="499"/>
                                          </p:stCondLst>
                                        </p:cTn>
                                        <p:tgtEl>
                                          <p:spTgt spid="47"/>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9" presetClass="exit" presetSubtype="0" fill="hold" grpId="0" nodeType="clickEffect">
                                  <p:stCondLst>
                                    <p:cond delay="0"/>
                                  </p:stCondLst>
                                  <p:childTnLst>
                                    <p:animEffect transition="out" filter="dissolve">
                                      <p:cBhvr>
                                        <p:cTn id="211" dur="500"/>
                                        <p:tgtEl>
                                          <p:spTgt spid="48"/>
                                        </p:tgtEl>
                                      </p:cBhvr>
                                    </p:animEffect>
                                    <p:set>
                                      <p:cBhvr>
                                        <p:cTn id="212" dur="1" fill="hold">
                                          <p:stCondLst>
                                            <p:cond delay="499"/>
                                          </p:stCondLst>
                                        </p:cTn>
                                        <p:tgtEl>
                                          <p:spTgt spid="4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9" presetClass="exit" presetSubtype="0" fill="hold" grpId="0" nodeType="clickEffect">
                                  <p:stCondLst>
                                    <p:cond delay="0"/>
                                  </p:stCondLst>
                                  <p:childTnLst>
                                    <p:animEffect transition="out" filter="dissolve">
                                      <p:cBhvr>
                                        <p:cTn id="216" dur="500"/>
                                        <p:tgtEl>
                                          <p:spTgt spid="49"/>
                                        </p:tgtEl>
                                      </p:cBhvr>
                                    </p:animEffect>
                                    <p:set>
                                      <p:cBhvr>
                                        <p:cTn id="217" dur="1" fill="hold">
                                          <p:stCondLst>
                                            <p:cond delay="499"/>
                                          </p:stCondLst>
                                        </p:cTn>
                                        <p:tgtEl>
                                          <p:spTgt spid="49"/>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9" presetClass="exit" presetSubtype="0" fill="hold" grpId="0" nodeType="clickEffect">
                                  <p:stCondLst>
                                    <p:cond delay="0"/>
                                  </p:stCondLst>
                                  <p:childTnLst>
                                    <p:animEffect transition="out" filter="dissolv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9" presetClass="exit" presetSubtype="0" fill="hold" grpId="0" nodeType="clickEffect">
                                  <p:stCondLst>
                                    <p:cond delay="0"/>
                                  </p:stCondLst>
                                  <p:childTnLst>
                                    <p:animEffect transition="out" filter="dissolve">
                                      <p:cBhvr>
                                        <p:cTn id="226" dur="500"/>
                                        <p:tgtEl>
                                          <p:spTgt spid="51"/>
                                        </p:tgtEl>
                                      </p:cBhvr>
                                    </p:animEffect>
                                    <p:set>
                                      <p:cBhvr>
                                        <p:cTn id="227" dur="1" fill="hold">
                                          <p:stCondLst>
                                            <p:cond delay="499"/>
                                          </p:stCondLst>
                                        </p:cTn>
                                        <p:tgtEl>
                                          <p:spTgt spid="51"/>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5"/>
                                        </p:tgtEl>
                                        <p:attrNameLst>
                                          <p:attrName>style.visibility</p:attrName>
                                        </p:attrNameLst>
                                      </p:cBhvr>
                                      <p:to>
                                        <p:strVal val="visible"/>
                                      </p:to>
                                    </p:set>
                                    <p:anim calcmode="lin" valueType="num">
                                      <p:cBhvr additive="base">
                                        <p:cTn id="232" dur="500" fill="hold"/>
                                        <p:tgtEl>
                                          <p:spTgt spid="5"/>
                                        </p:tgtEl>
                                        <p:attrNameLst>
                                          <p:attrName>ppt_x</p:attrName>
                                        </p:attrNameLst>
                                      </p:cBhvr>
                                      <p:tavLst>
                                        <p:tav tm="0">
                                          <p:val>
                                            <p:strVal val="#ppt_x"/>
                                          </p:val>
                                        </p:tav>
                                        <p:tav tm="100000">
                                          <p:val>
                                            <p:strVal val="#ppt_x"/>
                                          </p:val>
                                        </p:tav>
                                      </p:tavLst>
                                    </p:anim>
                                    <p:anim calcmode="lin" valueType="num">
                                      <p:cBhvr additive="base">
                                        <p:cTn id="2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8" grpId="0" animBg="1"/>
      <p:bldP spid="49" grpId="0" animBg="1"/>
      <p:bldP spid="50" grpId="0" animBg="1"/>
      <p:bldP spid="5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fik 36"/>
          <p:cNvPicPr>
            <a:picLocks noChangeAspect="1"/>
          </p:cNvPicPr>
          <p:nvPr/>
        </p:nvPicPr>
        <p:blipFill rotWithShape="1">
          <a:blip r:embed="rId3">
            <a:extLst>
              <a:ext uri="{28A0092B-C50C-407E-A947-70E740481C1C}">
                <a14:useLocalDpi xmlns:a14="http://schemas.microsoft.com/office/drawing/2010/main" val="0"/>
              </a:ext>
            </a:extLst>
          </a:blip>
          <a:srcRect t="5852" b="3777"/>
          <a:stretch/>
        </p:blipFill>
        <p:spPr>
          <a:xfrm>
            <a:off x="5871954" y="47937"/>
            <a:ext cx="4668696" cy="6750589"/>
          </a:xfrm>
          <a:prstGeom prst="rect">
            <a:avLst/>
          </a:prstGeom>
        </p:spPr>
      </p:pic>
      <p:sp>
        <p:nvSpPr>
          <p:cNvPr id="22" name="Rechteck 21"/>
          <p:cNvSpPr/>
          <p:nvPr/>
        </p:nvSpPr>
        <p:spPr>
          <a:xfrm>
            <a:off x="6340269" y="343075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9888533" y="57010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6341851" y="114508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9889873" y="342805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9891515" y="228837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7525619" y="179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7529337" y="45701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9886804" y="114508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5158084" y="342503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6341851" y="179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8714162" y="45670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5158084" y="17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5158084" y="115048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6341852" y="2289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5162091" y="45671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8707747" y="342503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8697962" y="56909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9891515" y="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5158083" y="22817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8709387" y="179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9892365" y="45671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5158292" y="570931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8701037" y="11409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6347377" y="571173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7524343" y="227994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6345229" y="457073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7520629" y="342534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7522344" y="114328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8705925" y="228436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7527986" y="56906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497392" y="2492016"/>
            <a:ext cx="3909508" cy="1754326"/>
          </a:xfrm>
          <a:prstGeom prst="rect">
            <a:avLst/>
          </a:prstGeom>
          <a:noFill/>
        </p:spPr>
        <p:txBody>
          <a:bodyPr wrap="square" rtlCol="0">
            <a:spAutoFit/>
          </a:bodyPr>
          <a:lstStyle/>
          <a:p>
            <a:pPr algn="ctr"/>
            <a:r>
              <a:rPr lang="de-DE" sz="3600" dirty="0" smtClean="0"/>
              <a:t>Moskau</a:t>
            </a:r>
          </a:p>
          <a:p>
            <a:pPr algn="ctr"/>
            <a:r>
              <a:rPr lang="de-DE" sz="3600" dirty="0" smtClean="0"/>
              <a:t> –</a:t>
            </a:r>
          </a:p>
          <a:p>
            <a:pPr algn="ctr"/>
            <a:r>
              <a:rPr lang="de-DE" sz="3600" dirty="0" smtClean="0"/>
              <a:t> Basilius-Kathedrale</a:t>
            </a:r>
            <a:endParaRPr lang="de-DE" sz="3600" dirty="0"/>
          </a:p>
        </p:txBody>
      </p:sp>
    </p:spTree>
    <p:extLst>
      <p:ext uri="{BB962C8B-B14F-4D97-AF65-F5344CB8AC3E}">
        <p14:creationId xmlns:p14="http://schemas.microsoft.com/office/powerpoint/2010/main" val="2833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 presetClass="entr" presetSubtype="8" fill="hold" grpId="0" nodeType="clickEffect">
                                  <p:stCondLst>
                                    <p:cond delay="0"/>
                                  </p:stCondLst>
                                  <p:childTnLst>
                                    <p:set>
                                      <p:cBhvr>
                                        <p:cTn id="156" dur="1" fill="hold">
                                          <p:stCondLst>
                                            <p:cond delay="0"/>
                                          </p:stCondLst>
                                        </p:cTn>
                                        <p:tgtEl>
                                          <p:spTgt spid="5"/>
                                        </p:tgtEl>
                                        <p:attrNameLst>
                                          <p:attrName>style.visibility</p:attrName>
                                        </p:attrNameLst>
                                      </p:cBhvr>
                                      <p:to>
                                        <p:strVal val="visible"/>
                                      </p:to>
                                    </p:set>
                                    <p:anim calcmode="lin" valueType="num">
                                      <p:cBhvr additive="base">
                                        <p:cTn id="157" dur="500" fill="hold"/>
                                        <p:tgtEl>
                                          <p:spTgt spid="5"/>
                                        </p:tgtEl>
                                        <p:attrNameLst>
                                          <p:attrName>ppt_x</p:attrName>
                                        </p:attrNameLst>
                                      </p:cBhvr>
                                      <p:tavLst>
                                        <p:tav tm="0">
                                          <p:val>
                                            <p:strVal val="0-#ppt_w/2"/>
                                          </p:val>
                                        </p:tav>
                                        <p:tav tm="100000">
                                          <p:val>
                                            <p:strVal val="#ppt_x"/>
                                          </p:val>
                                        </p:tav>
                                      </p:tavLst>
                                    </p:anim>
                                    <p:anim calcmode="lin" valueType="num">
                                      <p:cBhvr additive="base">
                                        <p:cTn id="15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b="18722"/>
          <a:stretch/>
        </p:blipFill>
        <p:spPr>
          <a:xfrm>
            <a:off x="1240719" y="328383"/>
            <a:ext cx="10058400" cy="5437417"/>
          </a:xfrm>
          <a:prstGeom prst="rect">
            <a:avLst/>
          </a:prstGeom>
        </p:spPr>
      </p:pic>
      <p:sp>
        <p:nvSpPr>
          <p:cNvPr id="44" name="Rechteck 43"/>
          <p:cNvSpPr/>
          <p:nvPr/>
        </p:nvSpPr>
        <p:spPr>
          <a:xfrm>
            <a:off x="5678035" y="365969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7" name="Rechteck 46"/>
          <p:cNvSpPr/>
          <p:nvPr/>
        </p:nvSpPr>
        <p:spPr>
          <a:xfrm>
            <a:off x="4489718" y="25166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10389909" y="2441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0" y="6050804"/>
            <a:ext cx="12192000" cy="646331"/>
          </a:xfrm>
          <a:prstGeom prst="rect">
            <a:avLst/>
          </a:prstGeom>
          <a:noFill/>
        </p:spPr>
        <p:txBody>
          <a:bodyPr wrap="square" rtlCol="0">
            <a:spAutoFit/>
          </a:bodyPr>
          <a:lstStyle/>
          <a:p>
            <a:pPr algn="ctr"/>
            <a:r>
              <a:rPr lang="de-DE" sz="3600" dirty="0" smtClean="0"/>
              <a:t>Große Sphinx von Gizeh</a:t>
            </a:r>
            <a:endParaRPr lang="de-DE" sz="3600" dirty="0"/>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738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227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952215" y="48012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610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475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10380806" y="47954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955369" y="2475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3089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10388071" y="36698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155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47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949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950662" y="367332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333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333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951868" y="25325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2" name="Rechteck 41"/>
          <p:cNvSpPr/>
          <p:nvPr/>
        </p:nvSpPr>
        <p:spPr>
          <a:xfrm>
            <a:off x="952478"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3" name="Rechteck 42"/>
          <p:cNvSpPr/>
          <p:nvPr/>
        </p:nvSpPr>
        <p:spPr>
          <a:xfrm>
            <a:off x="6849468" y="13889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Rechteck 44"/>
          <p:cNvSpPr/>
          <p:nvPr/>
        </p:nvSpPr>
        <p:spPr>
          <a:xfrm>
            <a:off x="10381721" y="137970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6" name="Rechteck 45"/>
          <p:cNvSpPr/>
          <p:nvPr/>
        </p:nvSpPr>
        <p:spPr>
          <a:xfrm>
            <a:off x="3320563" y="36620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8" name="Rechteck 47"/>
          <p:cNvSpPr/>
          <p:nvPr/>
        </p:nvSpPr>
        <p:spPr>
          <a:xfrm>
            <a:off x="10388071" y="25322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9" name="Rechteck 48"/>
          <p:cNvSpPr/>
          <p:nvPr/>
        </p:nvSpPr>
        <p:spPr>
          <a:xfrm>
            <a:off x="4489061" y="3660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0" name="Rechteck 49"/>
          <p:cNvSpPr/>
          <p:nvPr/>
        </p:nvSpPr>
        <p:spPr>
          <a:xfrm>
            <a:off x="2121112" y="24090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1" name="Rechteck 50"/>
          <p:cNvSpPr/>
          <p:nvPr/>
        </p:nvSpPr>
        <p:spPr>
          <a:xfrm>
            <a:off x="567041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4405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9" presetClass="exit" presetSubtype="0" fill="hold" grpId="0" nodeType="clickEffect">
                                  <p:stCondLst>
                                    <p:cond delay="0"/>
                                  </p:stCondLst>
                                  <p:childTnLst>
                                    <p:animEffect transition="out" filter="dissolve">
                                      <p:cBhvr>
                                        <p:cTn id="181" dur="500"/>
                                        <p:tgtEl>
                                          <p:spTgt spid="42"/>
                                        </p:tgtEl>
                                      </p:cBhvr>
                                    </p:animEffect>
                                    <p:set>
                                      <p:cBhvr>
                                        <p:cTn id="182" dur="1" fill="hold">
                                          <p:stCondLst>
                                            <p:cond delay="499"/>
                                          </p:stCondLst>
                                        </p:cTn>
                                        <p:tgtEl>
                                          <p:spTgt spid="42"/>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9" presetClass="exit" presetSubtype="0" fill="hold" grpId="0" nodeType="clickEffect">
                                  <p:stCondLst>
                                    <p:cond delay="0"/>
                                  </p:stCondLst>
                                  <p:childTnLst>
                                    <p:animEffect transition="out" filter="dissolve">
                                      <p:cBhvr>
                                        <p:cTn id="186" dur="500"/>
                                        <p:tgtEl>
                                          <p:spTgt spid="43"/>
                                        </p:tgtEl>
                                      </p:cBhvr>
                                    </p:animEffect>
                                    <p:set>
                                      <p:cBhvr>
                                        <p:cTn id="187" dur="1" fill="hold">
                                          <p:stCondLst>
                                            <p:cond delay="499"/>
                                          </p:stCondLst>
                                        </p:cTn>
                                        <p:tgtEl>
                                          <p:spTgt spid="43"/>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9" presetClass="exit" presetSubtype="0" fill="hold" grpId="0" nodeType="clickEffect">
                                  <p:stCondLst>
                                    <p:cond delay="0"/>
                                  </p:stCondLst>
                                  <p:childTnLst>
                                    <p:animEffect transition="out" filter="dissolve">
                                      <p:cBhvr>
                                        <p:cTn id="191" dur="500"/>
                                        <p:tgtEl>
                                          <p:spTgt spid="44"/>
                                        </p:tgtEl>
                                      </p:cBhvr>
                                    </p:animEffect>
                                    <p:set>
                                      <p:cBhvr>
                                        <p:cTn id="192" dur="1" fill="hold">
                                          <p:stCondLst>
                                            <p:cond delay="499"/>
                                          </p:stCondLst>
                                        </p:cTn>
                                        <p:tgtEl>
                                          <p:spTgt spid="44"/>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9" presetClass="exit" presetSubtype="0" fill="hold" grpId="0" nodeType="clickEffect">
                                  <p:stCondLst>
                                    <p:cond delay="0"/>
                                  </p:stCondLst>
                                  <p:childTnLst>
                                    <p:animEffect transition="out" filter="dissolve">
                                      <p:cBhvr>
                                        <p:cTn id="196" dur="500"/>
                                        <p:tgtEl>
                                          <p:spTgt spid="45"/>
                                        </p:tgtEl>
                                      </p:cBhvr>
                                    </p:animEffect>
                                    <p:set>
                                      <p:cBhvr>
                                        <p:cTn id="197" dur="1" fill="hold">
                                          <p:stCondLst>
                                            <p:cond delay="499"/>
                                          </p:stCondLst>
                                        </p:cTn>
                                        <p:tgtEl>
                                          <p:spTgt spid="45"/>
                                        </p:tgtEl>
                                        <p:attrNameLst>
                                          <p:attrName>style.visibility</p:attrName>
                                        </p:attrNameLst>
                                      </p:cBhvr>
                                      <p:to>
                                        <p:strVal val="hidden"/>
                                      </p:to>
                                    </p:set>
                                  </p:childTnLst>
                                </p:cTn>
                              </p:par>
                            </p:childTnLst>
                          </p:cTn>
                        </p:par>
                      </p:childTnLst>
                    </p:cTn>
                  </p:par>
                  <p:par>
                    <p:cTn id="198" fill="hold">
                      <p:stCondLst>
                        <p:cond delay="indefinite"/>
                      </p:stCondLst>
                      <p:childTnLst>
                        <p:par>
                          <p:cTn id="199" fill="hold">
                            <p:stCondLst>
                              <p:cond delay="0"/>
                            </p:stCondLst>
                            <p:childTnLst>
                              <p:par>
                                <p:cTn id="200" presetID="9" presetClass="exit" presetSubtype="0" fill="hold" grpId="0" nodeType="clickEffect">
                                  <p:stCondLst>
                                    <p:cond delay="0"/>
                                  </p:stCondLst>
                                  <p:childTnLst>
                                    <p:animEffect transition="out" filter="dissolve">
                                      <p:cBhvr>
                                        <p:cTn id="201" dur="500"/>
                                        <p:tgtEl>
                                          <p:spTgt spid="46"/>
                                        </p:tgtEl>
                                      </p:cBhvr>
                                    </p:animEffect>
                                    <p:set>
                                      <p:cBhvr>
                                        <p:cTn id="202" dur="1" fill="hold">
                                          <p:stCondLst>
                                            <p:cond delay="499"/>
                                          </p:stCondLst>
                                        </p:cTn>
                                        <p:tgtEl>
                                          <p:spTgt spid="46"/>
                                        </p:tgtEl>
                                        <p:attrNameLst>
                                          <p:attrName>style.visibility</p:attrName>
                                        </p:attrNameLst>
                                      </p:cBhvr>
                                      <p:to>
                                        <p:strVal val="hidden"/>
                                      </p:to>
                                    </p:set>
                                  </p:childTnLst>
                                </p:cTn>
                              </p:par>
                            </p:childTnLst>
                          </p:cTn>
                        </p:par>
                      </p:childTnLst>
                    </p:cTn>
                  </p:par>
                  <p:par>
                    <p:cTn id="203" fill="hold">
                      <p:stCondLst>
                        <p:cond delay="indefinite"/>
                      </p:stCondLst>
                      <p:childTnLst>
                        <p:par>
                          <p:cTn id="204" fill="hold">
                            <p:stCondLst>
                              <p:cond delay="0"/>
                            </p:stCondLst>
                            <p:childTnLst>
                              <p:par>
                                <p:cTn id="205" presetID="9" presetClass="exit" presetSubtype="0" fill="hold" grpId="0" nodeType="clickEffect">
                                  <p:stCondLst>
                                    <p:cond delay="0"/>
                                  </p:stCondLst>
                                  <p:childTnLst>
                                    <p:animEffect transition="out" filter="dissolve">
                                      <p:cBhvr>
                                        <p:cTn id="206" dur="500"/>
                                        <p:tgtEl>
                                          <p:spTgt spid="47"/>
                                        </p:tgtEl>
                                      </p:cBhvr>
                                    </p:animEffect>
                                    <p:set>
                                      <p:cBhvr>
                                        <p:cTn id="207" dur="1" fill="hold">
                                          <p:stCondLst>
                                            <p:cond delay="499"/>
                                          </p:stCondLst>
                                        </p:cTn>
                                        <p:tgtEl>
                                          <p:spTgt spid="47"/>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9" presetClass="exit" presetSubtype="0" fill="hold" grpId="0" nodeType="clickEffect">
                                  <p:stCondLst>
                                    <p:cond delay="0"/>
                                  </p:stCondLst>
                                  <p:childTnLst>
                                    <p:animEffect transition="out" filter="dissolve">
                                      <p:cBhvr>
                                        <p:cTn id="211" dur="500"/>
                                        <p:tgtEl>
                                          <p:spTgt spid="48"/>
                                        </p:tgtEl>
                                      </p:cBhvr>
                                    </p:animEffect>
                                    <p:set>
                                      <p:cBhvr>
                                        <p:cTn id="212" dur="1" fill="hold">
                                          <p:stCondLst>
                                            <p:cond delay="499"/>
                                          </p:stCondLst>
                                        </p:cTn>
                                        <p:tgtEl>
                                          <p:spTgt spid="48"/>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9" presetClass="exit" presetSubtype="0" fill="hold" grpId="0" nodeType="clickEffect">
                                  <p:stCondLst>
                                    <p:cond delay="0"/>
                                  </p:stCondLst>
                                  <p:childTnLst>
                                    <p:animEffect transition="out" filter="dissolve">
                                      <p:cBhvr>
                                        <p:cTn id="216" dur="500"/>
                                        <p:tgtEl>
                                          <p:spTgt spid="49"/>
                                        </p:tgtEl>
                                      </p:cBhvr>
                                    </p:animEffect>
                                    <p:set>
                                      <p:cBhvr>
                                        <p:cTn id="217" dur="1" fill="hold">
                                          <p:stCondLst>
                                            <p:cond delay="499"/>
                                          </p:stCondLst>
                                        </p:cTn>
                                        <p:tgtEl>
                                          <p:spTgt spid="49"/>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9" presetClass="exit" presetSubtype="0" fill="hold" grpId="0" nodeType="clickEffect">
                                  <p:stCondLst>
                                    <p:cond delay="0"/>
                                  </p:stCondLst>
                                  <p:childTnLst>
                                    <p:animEffect transition="out" filter="dissolve">
                                      <p:cBhvr>
                                        <p:cTn id="221" dur="500"/>
                                        <p:tgtEl>
                                          <p:spTgt spid="50"/>
                                        </p:tgtEl>
                                      </p:cBhvr>
                                    </p:animEffect>
                                    <p:set>
                                      <p:cBhvr>
                                        <p:cTn id="222" dur="1" fill="hold">
                                          <p:stCondLst>
                                            <p:cond delay="499"/>
                                          </p:stCondLst>
                                        </p:cTn>
                                        <p:tgtEl>
                                          <p:spTgt spid="50"/>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9" presetClass="exit" presetSubtype="0" fill="hold" grpId="0" nodeType="clickEffect">
                                  <p:stCondLst>
                                    <p:cond delay="0"/>
                                  </p:stCondLst>
                                  <p:childTnLst>
                                    <p:animEffect transition="out" filter="dissolve">
                                      <p:cBhvr>
                                        <p:cTn id="226" dur="500"/>
                                        <p:tgtEl>
                                          <p:spTgt spid="51"/>
                                        </p:tgtEl>
                                      </p:cBhvr>
                                    </p:animEffect>
                                    <p:set>
                                      <p:cBhvr>
                                        <p:cTn id="227" dur="1" fill="hold">
                                          <p:stCondLst>
                                            <p:cond delay="499"/>
                                          </p:stCondLst>
                                        </p:cTn>
                                        <p:tgtEl>
                                          <p:spTgt spid="51"/>
                                        </p:tgtEl>
                                        <p:attrNameLst>
                                          <p:attrName>style.visibility</p:attrName>
                                        </p:attrNameLst>
                                      </p:cBhvr>
                                      <p:to>
                                        <p:strVal val="hidden"/>
                                      </p:to>
                                    </p:set>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5"/>
                                        </p:tgtEl>
                                        <p:attrNameLst>
                                          <p:attrName>style.visibility</p:attrName>
                                        </p:attrNameLst>
                                      </p:cBhvr>
                                      <p:to>
                                        <p:strVal val="visible"/>
                                      </p:to>
                                    </p:set>
                                    <p:anim calcmode="lin" valueType="num">
                                      <p:cBhvr additive="base">
                                        <p:cTn id="232" dur="500" fill="hold"/>
                                        <p:tgtEl>
                                          <p:spTgt spid="5"/>
                                        </p:tgtEl>
                                        <p:attrNameLst>
                                          <p:attrName>ppt_x</p:attrName>
                                        </p:attrNameLst>
                                      </p:cBhvr>
                                      <p:tavLst>
                                        <p:tav tm="0">
                                          <p:val>
                                            <p:strVal val="#ppt_x"/>
                                          </p:val>
                                        </p:tav>
                                        <p:tav tm="100000">
                                          <p:val>
                                            <p:strVal val="#ppt_x"/>
                                          </p:val>
                                        </p:tav>
                                      </p:tavLst>
                                    </p:anim>
                                    <p:anim calcmode="lin" valueType="num">
                                      <p:cBhvr additive="base">
                                        <p:cTn id="2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5" grpId="0" animBg="1"/>
      <p:bldP spid="46" grpId="0" animBg="1"/>
      <p:bldP spid="48" grpId="0" animBg="1"/>
      <p:bldP spid="49" grpId="0" animBg="1"/>
      <p:bldP spid="50" grpId="0" animBg="1"/>
      <p:bldP spid="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286" y="29284"/>
            <a:ext cx="4442089" cy="6679791"/>
          </a:xfrm>
          <a:prstGeom prst="rect">
            <a:avLst/>
          </a:prstGeom>
        </p:spPr>
      </p:pic>
      <p:sp>
        <p:nvSpPr>
          <p:cNvPr id="22" name="Rechteck 21"/>
          <p:cNvSpPr/>
          <p:nvPr/>
        </p:nvSpPr>
        <p:spPr>
          <a:xfrm>
            <a:off x="6340269" y="343075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9888533" y="57010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6341851" y="114508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9889873" y="342805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9891515" y="228837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7525619" y="179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7529337" y="45701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9886804" y="114508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5158084" y="342503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6341851" y="179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8714162" y="45670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5158084" y="17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5158084" y="115048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6341852" y="22895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5162091" y="45671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8707747" y="342503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8697962" y="56909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9891515" y="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5158083" y="228174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8709387" y="179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9892365" y="45671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5158292" y="570931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8701037" y="11409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6347377" y="571173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7524343" y="227994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6345229" y="457073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7520629" y="342534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7522344" y="114328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8705925" y="228436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7527986" y="56906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497392" y="2492016"/>
            <a:ext cx="3670300" cy="1754326"/>
          </a:xfrm>
          <a:prstGeom prst="rect">
            <a:avLst/>
          </a:prstGeom>
          <a:noFill/>
        </p:spPr>
        <p:txBody>
          <a:bodyPr wrap="square" rtlCol="0">
            <a:spAutoFit/>
          </a:bodyPr>
          <a:lstStyle/>
          <a:p>
            <a:pPr algn="ctr"/>
            <a:r>
              <a:rPr lang="de-DE" sz="3600" dirty="0" smtClean="0"/>
              <a:t>Dubai</a:t>
            </a:r>
          </a:p>
          <a:p>
            <a:pPr algn="ctr"/>
            <a:r>
              <a:rPr lang="de-DE" sz="3600" dirty="0" smtClean="0"/>
              <a:t> –</a:t>
            </a:r>
          </a:p>
          <a:p>
            <a:pPr algn="ctr"/>
            <a:r>
              <a:rPr lang="de-DE" sz="3600" dirty="0" smtClean="0"/>
              <a:t> </a:t>
            </a:r>
            <a:r>
              <a:rPr lang="de-DE" sz="3600" dirty="0" err="1" smtClean="0"/>
              <a:t>Burj</a:t>
            </a:r>
            <a:r>
              <a:rPr lang="de-DE" sz="3600" dirty="0" smtClean="0"/>
              <a:t> Khalifa</a:t>
            </a:r>
            <a:endParaRPr lang="de-DE" sz="3600" dirty="0"/>
          </a:p>
        </p:txBody>
      </p:sp>
    </p:spTree>
    <p:extLst>
      <p:ext uri="{BB962C8B-B14F-4D97-AF65-F5344CB8AC3E}">
        <p14:creationId xmlns:p14="http://schemas.microsoft.com/office/powerpoint/2010/main" val="351119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2" presetClass="entr" presetSubtype="8" fill="hold" grpId="0" nodeType="clickEffect">
                                  <p:stCondLst>
                                    <p:cond delay="0"/>
                                  </p:stCondLst>
                                  <p:childTnLst>
                                    <p:set>
                                      <p:cBhvr>
                                        <p:cTn id="156" dur="1" fill="hold">
                                          <p:stCondLst>
                                            <p:cond delay="0"/>
                                          </p:stCondLst>
                                        </p:cTn>
                                        <p:tgtEl>
                                          <p:spTgt spid="5"/>
                                        </p:tgtEl>
                                        <p:attrNameLst>
                                          <p:attrName>style.visibility</p:attrName>
                                        </p:attrNameLst>
                                      </p:cBhvr>
                                      <p:to>
                                        <p:strVal val="visible"/>
                                      </p:to>
                                    </p:set>
                                    <p:anim calcmode="lin" valueType="num">
                                      <p:cBhvr additive="base">
                                        <p:cTn id="157" dur="500" fill="hold"/>
                                        <p:tgtEl>
                                          <p:spTgt spid="5"/>
                                        </p:tgtEl>
                                        <p:attrNameLst>
                                          <p:attrName>ppt_x</p:attrName>
                                        </p:attrNameLst>
                                      </p:cBhvr>
                                      <p:tavLst>
                                        <p:tav tm="0">
                                          <p:val>
                                            <p:strVal val="0-#ppt_w/2"/>
                                          </p:val>
                                        </p:tav>
                                        <p:tav tm="100000">
                                          <p:val>
                                            <p:strVal val="#ppt_x"/>
                                          </p:val>
                                        </p:tav>
                                      </p:tavLst>
                                    </p:anim>
                                    <p:anim calcmode="lin" valueType="num">
                                      <p:cBhvr additive="base">
                                        <p:cTn id="15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28" grpId="0" animBg="1"/>
      <p:bldP spid="31" grpId="0" animBg="1"/>
      <p:bldP spid="32" grpId="0" animBg="1"/>
      <p:bldP spid="33" grpId="0" animBg="1"/>
      <p:bldP spid="34" grpId="0" animBg="1"/>
      <p:bldP spid="35" grpId="0" animBg="1"/>
      <p:bldP spid="36" grpId="0" animBg="1"/>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082" y="402270"/>
            <a:ext cx="8146432" cy="5358825"/>
          </a:xfrm>
          <a:prstGeom prst="rect">
            <a:avLst/>
          </a:prstGeom>
        </p:spPr>
      </p:pic>
      <p:sp>
        <p:nvSpPr>
          <p:cNvPr id="28" name="Rechteck 27"/>
          <p:cNvSpPr/>
          <p:nvPr/>
        </p:nvSpPr>
        <p:spPr>
          <a:xfrm>
            <a:off x="5675483"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496494" y="36638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5673485"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100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302879" y="365813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483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348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2130531" y="2348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486647" y="252269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2962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028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822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206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206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685782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Textfeld 44"/>
          <p:cNvSpPr txBox="1"/>
          <p:nvPr/>
        </p:nvSpPr>
        <p:spPr>
          <a:xfrm>
            <a:off x="0" y="6124353"/>
            <a:ext cx="12192000" cy="646331"/>
          </a:xfrm>
          <a:prstGeom prst="rect">
            <a:avLst/>
          </a:prstGeom>
          <a:noFill/>
        </p:spPr>
        <p:txBody>
          <a:bodyPr wrap="square" rtlCol="0">
            <a:spAutoFit/>
          </a:bodyPr>
          <a:lstStyle/>
          <a:p>
            <a:pPr algn="ctr"/>
            <a:r>
              <a:rPr lang="de-DE" sz="3600" dirty="0" smtClean="0"/>
              <a:t>Köln – Kölner Dom</a:t>
            </a:r>
            <a:endParaRPr lang="de-DE" sz="3600" dirty="0"/>
          </a:p>
        </p:txBody>
      </p:sp>
    </p:spTree>
    <p:extLst>
      <p:ext uri="{BB962C8B-B14F-4D97-AF65-F5344CB8AC3E}">
        <p14:creationId xmlns:p14="http://schemas.microsoft.com/office/powerpoint/2010/main" val="370454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45"/>
                                        </p:tgtEl>
                                        <p:attrNameLst>
                                          <p:attrName>style.visibility</p:attrName>
                                        </p:attrNameLst>
                                      </p:cBhvr>
                                      <p:to>
                                        <p:strVal val="visible"/>
                                      </p:to>
                                    </p:set>
                                    <p:anim calcmode="lin" valueType="num">
                                      <p:cBhvr additive="base">
                                        <p:cTn id="182" dur="500" fill="hold"/>
                                        <p:tgtEl>
                                          <p:spTgt spid="45"/>
                                        </p:tgtEl>
                                        <p:attrNameLst>
                                          <p:attrName>ppt_x</p:attrName>
                                        </p:attrNameLst>
                                      </p:cBhvr>
                                      <p:tavLst>
                                        <p:tav tm="0">
                                          <p:val>
                                            <p:strVal val="#ppt_x"/>
                                          </p:val>
                                        </p:tav>
                                        <p:tav tm="100000">
                                          <p:val>
                                            <p:strVal val="#ppt_x"/>
                                          </p:val>
                                        </p:tav>
                                      </p:tavLst>
                                    </p:anim>
                                    <p:anim calcmode="lin" valueType="num">
                                      <p:cBhvr additive="base">
                                        <p:cTn id="18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fik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279" y="512349"/>
            <a:ext cx="7810038" cy="4972797"/>
          </a:xfrm>
          <a:prstGeom prst="rect">
            <a:avLst/>
          </a:prstGeom>
        </p:spPr>
      </p:pic>
      <p:sp>
        <p:nvSpPr>
          <p:cNvPr id="28" name="Rechteck 27"/>
          <p:cNvSpPr/>
          <p:nvPr/>
        </p:nvSpPr>
        <p:spPr>
          <a:xfrm>
            <a:off x="5675483"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496494" y="36638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5673485"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9204303"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034668" y="366115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036310" y="25100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670414"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674132" y="48032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031599" y="13781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302879" y="365813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486646"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848324" y="480018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302879" y="2348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2130531" y="2348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486647" y="252269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296253"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2128909" y="138816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852542" y="25262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036310" y="244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302878" y="251484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854182" y="2348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037160" y="480027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482241" y="480387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9210288" y="25251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2120693" y="25300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2" name="Rechteck 31"/>
          <p:cNvSpPr/>
          <p:nvPr/>
        </p:nvSpPr>
        <p:spPr>
          <a:xfrm>
            <a:off x="4489403" y="13867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3" name="Rechteck 32"/>
          <p:cNvSpPr/>
          <p:nvPr/>
        </p:nvSpPr>
        <p:spPr>
          <a:xfrm>
            <a:off x="9210288" y="480249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4" name="Rechteck 33"/>
          <p:cNvSpPr/>
          <p:nvPr/>
        </p:nvSpPr>
        <p:spPr>
          <a:xfrm>
            <a:off x="2120633" y="36605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5" name="Rechteck 34"/>
          <p:cNvSpPr/>
          <p:nvPr/>
        </p:nvSpPr>
        <p:spPr>
          <a:xfrm>
            <a:off x="9204053" y="366491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6" name="Rechteck 35"/>
          <p:cNvSpPr/>
          <p:nvPr/>
        </p:nvSpPr>
        <p:spPr>
          <a:xfrm>
            <a:off x="6857824" y="138601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7" name="Rechteck 36"/>
          <p:cNvSpPr/>
          <p:nvPr/>
        </p:nvSpPr>
        <p:spPr>
          <a:xfrm>
            <a:off x="3304879" y="138378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8" name="Rechteck 37"/>
          <p:cNvSpPr/>
          <p:nvPr/>
        </p:nvSpPr>
        <p:spPr>
          <a:xfrm>
            <a:off x="6855944" y="366293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9" name="Rechteck 38"/>
          <p:cNvSpPr/>
          <p:nvPr/>
        </p:nvSpPr>
        <p:spPr>
          <a:xfrm>
            <a:off x="2128909" y="480536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0" name="Rechteck 39"/>
          <p:cNvSpPr/>
          <p:nvPr/>
        </p:nvSpPr>
        <p:spPr>
          <a:xfrm>
            <a:off x="5671215" y="25146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1" name="Rechteck 40"/>
          <p:cNvSpPr/>
          <p:nvPr/>
        </p:nvSpPr>
        <p:spPr>
          <a:xfrm>
            <a:off x="9202866" y="23976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45" name="Textfeld 44"/>
          <p:cNvSpPr txBox="1"/>
          <p:nvPr/>
        </p:nvSpPr>
        <p:spPr>
          <a:xfrm>
            <a:off x="0" y="6124353"/>
            <a:ext cx="12192000" cy="646331"/>
          </a:xfrm>
          <a:prstGeom prst="rect">
            <a:avLst/>
          </a:prstGeom>
          <a:noFill/>
        </p:spPr>
        <p:txBody>
          <a:bodyPr wrap="square" rtlCol="0">
            <a:spAutoFit/>
          </a:bodyPr>
          <a:lstStyle/>
          <a:p>
            <a:pPr algn="ctr"/>
            <a:r>
              <a:rPr lang="de-DE" sz="3600" dirty="0" smtClean="0"/>
              <a:t>Athen</a:t>
            </a:r>
            <a:endParaRPr lang="de-DE" sz="3600" dirty="0"/>
          </a:p>
        </p:txBody>
      </p:sp>
    </p:spTree>
    <p:extLst>
      <p:ext uri="{BB962C8B-B14F-4D97-AF65-F5344CB8AC3E}">
        <p14:creationId xmlns:p14="http://schemas.microsoft.com/office/powerpoint/2010/main" val="1669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9" presetClass="exit" presetSubtype="0" fill="hold" grpId="0" nodeType="clickEffect">
                                  <p:stCondLst>
                                    <p:cond delay="0"/>
                                  </p:stCondLst>
                                  <p:childTnLst>
                                    <p:animEffect transition="out" filter="dissolve">
                                      <p:cBhvr>
                                        <p:cTn id="131" dur="500"/>
                                        <p:tgtEl>
                                          <p:spTgt spid="32"/>
                                        </p:tgtEl>
                                      </p:cBhvr>
                                    </p:animEffect>
                                    <p:set>
                                      <p:cBhvr>
                                        <p:cTn id="132" dur="1" fill="hold">
                                          <p:stCondLst>
                                            <p:cond delay="499"/>
                                          </p:stCondLst>
                                        </p:cTn>
                                        <p:tgtEl>
                                          <p:spTgt spid="32"/>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xit" presetSubtype="0" fill="hold" grpId="0" nodeType="clickEffect">
                                  <p:stCondLst>
                                    <p:cond delay="0"/>
                                  </p:stCondLst>
                                  <p:childTnLst>
                                    <p:animEffect transition="out" filter="dissolve">
                                      <p:cBhvr>
                                        <p:cTn id="136" dur="500"/>
                                        <p:tgtEl>
                                          <p:spTgt spid="33"/>
                                        </p:tgtEl>
                                      </p:cBhvr>
                                    </p:animEffect>
                                    <p:set>
                                      <p:cBhvr>
                                        <p:cTn id="137" dur="1" fill="hold">
                                          <p:stCondLst>
                                            <p:cond delay="499"/>
                                          </p:stCondLst>
                                        </p:cTn>
                                        <p:tgtEl>
                                          <p:spTgt spid="3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9" presetClass="exit" presetSubtype="0" fill="hold" grpId="0" nodeType="clickEffect">
                                  <p:stCondLst>
                                    <p:cond delay="0"/>
                                  </p:stCondLst>
                                  <p:childTnLst>
                                    <p:animEffect transition="out" filter="dissolve">
                                      <p:cBhvr>
                                        <p:cTn id="141" dur="500"/>
                                        <p:tgtEl>
                                          <p:spTgt spid="34"/>
                                        </p:tgtEl>
                                      </p:cBhvr>
                                    </p:animEffect>
                                    <p:set>
                                      <p:cBhvr>
                                        <p:cTn id="142" dur="1" fill="hold">
                                          <p:stCondLst>
                                            <p:cond delay="499"/>
                                          </p:stCondLst>
                                        </p:cTn>
                                        <p:tgtEl>
                                          <p:spTgt spid="34"/>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9" presetClass="exit" presetSubtype="0" fill="hold" grpId="0" nodeType="clickEffect">
                                  <p:stCondLst>
                                    <p:cond delay="0"/>
                                  </p:stCondLst>
                                  <p:childTnLst>
                                    <p:animEffect transition="out" filter="dissolve">
                                      <p:cBhvr>
                                        <p:cTn id="146" dur="500"/>
                                        <p:tgtEl>
                                          <p:spTgt spid="35"/>
                                        </p:tgtEl>
                                      </p:cBhvr>
                                    </p:animEffect>
                                    <p:set>
                                      <p:cBhvr>
                                        <p:cTn id="147" dur="1" fill="hold">
                                          <p:stCondLst>
                                            <p:cond delay="499"/>
                                          </p:stCondLst>
                                        </p:cTn>
                                        <p:tgtEl>
                                          <p:spTgt spid="35"/>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9" presetClass="exit" presetSubtype="0" fill="hold" grpId="0" nodeType="clickEffect">
                                  <p:stCondLst>
                                    <p:cond delay="0"/>
                                  </p:stCondLst>
                                  <p:childTnLst>
                                    <p:animEffect transition="out" filter="dissolv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9" presetClass="exit" presetSubtype="0" fill="hold" grpId="0" nodeType="clickEffect">
                                  <p:stCondLst>
                                    <p:cond delay="0"/>
                                  </p:stCondLst>
                                  <p:childTnLst>
                                    <p:animEffect transition="out" filter="dissolve">
                                      <p:cBhvr>
                                        <p:cTn id="156" dur="500"/>
                                        <p:tgtEl>
                                          <p:spTgt spid="37"/>
                                        </p:tgtEl>
                                      </p:cBhvr>
                                    </p:animEffect>
                                    <p:set>
                                      <p:cBhvr>
                                        <p:cTn id="157" dur="1" fill="hold">
                                          <p:stCondLst>
                                            <p:cond delay="499"/>
                                          </p:stCondLst>
                                        </p:cTn>
                                        <p:tgtEl>
                                          <p:spTgt spid="3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9" presetClass="exit" presetSubtype="0" fill="hold" grpId="0" nodeType="clickEffect">
                                  <p:stCondLst>
                                    <p:cond delay="0"/>
                                  </p:stCondLst>
                                  <p:childTnLst>
                                    <p:animEffect transition="out" filter="dissolve">
                                      <p:cBhvr>
                                        <p:cTn id="161" dur="500"/>
                                        <p:tgtEl>
                                          <p:spTgt spid="38"/>
                                        </p:tgtEl>
                                      </p:cBhvr>
                                    </p:animEffect>
                                    <p:set>
                                      <p:cBhvr>
                                        <p:cTn id="162" dur="1" fill="hold">
                                          <p:stCondLst>
                                            <p:cond delay="499"/>
                                          </p:stCondLst>
                                        </p:cTn>
                                        <p:tgtEl>
                                          <p:spTgt spid="38"/>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9" presetClass="exit" presetSubtype="0" fill="hold" grpId="0" nodeType="clickEffect">
                                  <p:stCondLst>
                                    <p:cond delay="0"/>
                                  </p:stCondLst>
                                  <p:childTnLst>
                                    <p:animEffect transition="out" filter="dissolve">
                                      <p:cBhvr>
                                        <p:cTn id="166" dur="500"/>
                                        <p:tgtEl>
                                          <p:spTgt spid="39"/>
                                        </p:tgtEl>
                                      </p:cBhvr>
                                    </p:animEffect>
                                    <p:set>
                                      <p:cBhvr>
                                        <p:cTn id="167" dur="1" fill="hold">
                                          <p:stCondLst>
                                            <p:cond delay="499"/>
                                          </p:stCondLst>
                                        </p:cTn>
                                        <p:tgtEl>
                                          <p:spTgt spid="3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9" presetClass="exit" presetSubtype="0" fill="hold" grpId="0" nodeType="clickEffect">
                                  <p:stCondLst>
                                    <p:cond delay="0"/>
                                  </p:stCondLst>
                                  <p:childTnLst>
                                    <p:animEffect transition="out" filter="dissolve">
                                      <p:cBhvr>
                                        <p:cTn id="171" dur="500"/>
                                        <p:tgtEl>
                                          <p:spTgt spid="40"/>
                                        </p:tgtEl>
                                      </p:cBhvr>
                                    </p:animEffect>
                                    <p:set>
                                      <p:cBhvr>
                                        <p:cTn id="172" dur="1" fill="hold">
                                          <p:stCondLst>
                                            <p:cond delay="499"/>
                                          </p:stCondLst>
                                        </p:cTn>
                                        <p:tgtEl>
                                          <p:spTgt spid="40"/>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9" presetClass="exit" presetSubtype="0" fill="hold" grpId="0" nodeType="clickEffect">
                                  <p:stCondLst>
                                    <p:cond delay="0"/>
                                  </p:stCondLst>
                                  <p:childTnLst>
                                    <p:animEffect transition="out" filter="dissolve">
                                      <p:cBhvr>
                                        <p:cTn id="176" dur="500"/>
                                        <p:tgtEl>
                                          <p:spTgt spid="41"/>
                                        </p:tgtEl>
                                      </p:cBhvr>
                                    </p:animEffect>
                                    <p:set>
                                      <p:cBhvr>
                                        <p:cTn id="177" dur="1" fill="hold">
                                          <p:stCondLst>
                                            <p:cond delay="499"/>
                                          </p:stCondLst>
                                        </p:cTn>
                                        <p:tgtEl>
                                          <p:spTgt spid="41"/>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45"/>
                                        </p:tgtEl>
                                        <p:attrNameLst>
                                          <p:attrName>style.visibility</p:attrName>
                                        </p:attrNameLst>
                                      </p:cBhvr>
                                      <p:to>
                                        <p:strVal val="visible"/>
                                      </p:to>
                                    </p:set>
                                    <p:anim calcmode="lin" valueType="num">
                                      <p:cBhvr additive="base">
                                        <p:cTn id="182" dur="500" fill="hold"/>
                                        <p:tgtEl>
                                          <p:spTgt spid="45"/>
                                        </p:tgtEl>
                                        <p:attrNameLst>
                                          <p:attrName>ppt_x</p:attrName>
                                        </p:attrNameLst>
                                      </p:cBhvr>
                                      <p:tavLst>
                                        <p:tav tm="0">
                                          <p:val>
                                            <p:strVal val="#ppt_x"/>
                                          </p:val>
                                        </p:tav>
                                        <p:tav tm="100000">
                                          <p:val>
                                            <p:strVal val="#ppt_x"/>
                                          </p:val>
                                        </p:tav>
                                      </p:tavLst>
                                    </p:anim>
                                    <p:anim calcmode="lin" valueType="num">
                                      <p:cBhvr additive="base">
                                        <p:cTn id="18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t="3386" b="15556"/>
          <a:stretch/>
        </p:blipFill>
        <p:spPr>
          <a:xfrm>
            <a:off x="3818818" y="401776"/>
            <a:ext cx="4572000" cy="5558981"/>
          </a:xfrm>
          <a:prstGeom prst="rect">
            <a:avLst/>
          </a:prstGeom>
        </p:spPr>
      </p:pic>
      <p:sp>
        <p:nvSpPr>
          <p:cNvPr id="28" name="Rechteck 27"/>
          <p:cNvSpPr/>
          <p:nvPr/>
        </p:nvSpPr>
        <p:spPr>
          <a:xfrm>
            <a:off x="5505863" y="32189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5509004" y="374259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5512934" y="14575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4326095" y="145896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7874117" y="37419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7875759" y="26022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4328040" y="374496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513581" y="488407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7871048" y="145896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142328" y="37389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326095" y="31568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687773" y="488097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142328" y="3156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142328" y="14643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326096" y="260347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135702" y="48810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691991" y="37389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691991" y="259562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7875759" y="31388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142327" y="259562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693631" y="31568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7876609" y="48810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321690" y="48846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685281" y="14547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508222" y="260347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0" y="6027942"/>
            <a:ext cx="12192000" cy="646331"/>
          </a:xfrm>
          <a:prstGeom prst="rect">
            <a:avLst/>
          </a:prstGeom>
          <a:noFill/>
        </p:spPr>
        <p:txBody>
          <a:bodyPr wrap="square" rtlCol="0">
            <a:spAutoFit/>
          </a:bodyPr>
          <a:lstStyle/>
          <a:p>
            <a:pPr algn="ctr"/>
            <a:r>
              <a:rPr lang="de-DE" sz="3600" dirty="0" smtClean="0"/>
              <a:t>Rio de Janeiro – Christo </a:t>
            </a:r>
            <a:r>
              <a:rPr lang="de-DE" sz="3600" dirty="0" err="1" smtClean="0"/>
              <a:t>Redentor</a:t>
            </a:r>
            <a:endParaRPr lang="de-DE" sz="3600" dirty="0"/>
          </a:p>
        </p:txBody>
      </p:sp>
    </p:spTree>
    <p:extLst>
      <p:ext uri="{BB962C8B-B14F-4D97-AF65-F5344CB8AC3E}">
        <p14:creationId xmlns:p14="http://schemas.microsoft.com/office/powerpoint/2010/main" val="320343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P spid="31"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0816" y="0"/>
            <a:ext cx="12192000" cy="6217087"/>
          </a:xfrm>
          <a:prstGeom prst="rect">
            <a:avLst/>
          </a:prstGeom>
          <a:noFill/>
        </p:spPr>
        <p:txBody>
          <a:bodyPr wrap="square" rtlCol="0">
            <a:spAutoFit/>
          </a:bodyPr>
          <a:lstStyle/>
          <a:p>
            <a:pPr algn="ctr"/>
            <a:r>
              <a:rPr lang="de-DE" sz="19900" dirty="0" smtClean="0"/>
              <a:t>The</a:t>
            </a:r>
          </a:p>
          <a:p>
            <a:pPr algn="ctr"/>
            <a:r>
              <a:rPr lang="de-DE" sz="19900" dirty="0" smtClean="0"/>
              <a:t>End</a:t>
            </a:r>
            <a:endParaRPr lang="de-DE" sz="19900" dirty="0"/>
          </a:p>
        </p:txBody>
      </p:sp>
      <p:sp>
        <p:nvSpPr>
          <p:cNvPr id="17" name="Rechteck 16"/>
          <p:cNvSpPr/>
          <p:nvPr/>
        </p:nvSpPr>
        <p:spPr>
          <a:xfrm>
            <a:off x="4326096" y="260347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514932" y="37419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324513" y="37446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5512934" y="14575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2" name="Rechteck 11"/>
          <p:cNvSpPr/>
          <p:nvPr/>
        </p:nvSpPr>
        <p:spPr>
          <a:xfrm>
            <a:off x="4326095" y="145896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7874117" y="374194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7875759" y="26022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509863" y="31568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513581" y="488407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7871048" y="145896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142328" y="37389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326095" y="31568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687773" y="488097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142328" y="3156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142328" y="146436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135702" y="48810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691991" y="373891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691991" y="259562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7875759" y="31388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142327" y="259562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693631" y="31568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7876609" y="488105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321690" y="48846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685281" y="145479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508222" y="260347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21825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22" grpId="0" animBg="1"/>
      <p:bldP spid="29" grpId="0" animBg="1"/>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8" grpId="0" animBg="1"/>
      <p:bldP spid="19" grpId="0" animBg="1"/>
      <p:bldP spid="20" grpId="0" animBg="1"/>
      <p:bldP spid="21" grpId="0" animBg="1"/>
      <p:bldP spid="23" grpId="0" animBg="1"/>
      <p:bldP spid="24" grpId="0" animBg="1"/>
      <p:bldP spid="25" grpId="0" animBg="1"/>
      <p:bldP spid="26" grpId="0" animBg="1"/>
      <p:bldP spid="27"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t="9467" b="15169"/>
          <a:stretch/>
        </p:blipFill>
        <p:spPr>
          <a:xfrm>
            <a:off x="4123624" y="270347"/>
            <a:ext cx="4561806" cy="5586559"/>
          </a:xfrm>
          <a:prstGeom prst="rect">
            <a:avLst/>
          </a:prstGeom>
        </p:spPr>
      </p:pic>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9" name="Rechteck 28"/>
          <p:cNvSpPr/>
          <p:nvPr/>
        </p:nvSpPr>
        <p:spPr>
          <a:xfrm>
            <a:off x="462629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235951" y="5994301"/>
            <a:ext cx="2345635" cy="646331"/>
          </a:xfrm>
          <a:prstGeom prst="rect">
            <a:avLst/>
          </a:prstGeom>
          <a:noFill/>
        </p:spPr>
        <p:txBody>
          <a:bodyPr wrap="square" rtlCol="0">
            <a:spAutoFit/>
          </a:bodyPr>
          <a:lstStyle/>
          <a:p>
            <a:r>
              <a:rPr lang="de-DE" sz="3600" dirty="0" smtClean="0"/>
              <a:t>Anne Frank</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5806754"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350529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5686" y="311213"/>
            <a:ext cx="5504828" cy="5504828"/>
          </a:xfrm>
          <a:prstGeom prst="rect">
            <a:avLst/>
          </a:prstGeom>
        </p:spPr>
      </p:pic>
      <p:sp>
        <p:nvSpPr>
          <p:cNvPr id="29" name="Rechteck 28"/>
          <p:cNvSpPr/>
          <p:nvPr/>
        </p:nvSpPr>
        <p:spPr>
          <a:xfrm>
            <a:off x="5812285" y="135508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029200" y="6027942"/>
            <a:ext cx="2917800" cy="646331"/>
          </a:xfrm>
          <a:prstGeom prst="rect">
            <a:avLst/>
          </a:prstGeom>
          <a:noFill/>
        </p:spPr>
        <p:txBody>
          <a:bodyPr wrap="square" rtlCol="0">
            <a:spAutoFit/>
          </a:bodyPr>
          <a:lstStyle/>
          <a:p>
            <a:r>
              <a:rPr lang="de-DE" sz="3600" dirty="0"/>
              <a:t>Elias </a:t>
            </a:r>
            <a:r>
              <a:rPr lang="de-DE" sz="3600" dirty="0" err="1"/>
              <a:t>M´Barek</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5882" y="364075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336167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t="3165" b="18500"/>
          <a:stretch/>
        </p:blipFill>
        <p:spPr>
          <a:xfrm>
            <a:off x="4061753" y="332197"/>
            <a:ext cx="4660520" cy="5476111"/>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029200" y="6027942"/>
            <a:ext cx="2917800" cy="646331"/>
          </a:xfrm>
          <a:prstGeom prst="rect">
            <a:avLst/>
          </a:prstGeom>
          <a:noFill/>
        </p:spPr>
        <p:txBody>
          <a:bodyPr wrap="square" rtlCol="0">
            <a:spAutoFit/>
          </a:bodyPr>
          <a:lstStyle/>
          <a:p>
            <a:r>
              <a:rPr lang="de-DE" sz="3600" dirty="0" smtClean="0"/>
              <a:t>Manuel Neuer</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175397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b="18261"/>
          <a:stretch/>
        </p:blipFill>
        <p:spPr>
          <a:xfrm>
            <a:off x="3950859" y="260792"/>
            <a:ext cx="4907335" cy="5605670"/>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029200" y="6027942"/>
            <a:ext cx="2917800" cy="646331"/>
          </a:xfrm>
          <a:prstGeom prst="rect">
            <a:avLst/>
          </a:prstGeom>
          <a:noFill/>
        </p:spPr>
        <p:txBody>
          <a:bodyPr wrap="square" rtlCol="0">
            <a:spAutoFit/>
          </a:bodyPr>
          <a:lstStyle/>
          <a:p>
            <a:r>
              <a:rPr lang="de-DE" sz="3600" dirty="0" smtClean="0"/>
              <a:t>Angela </a:t>
            </a:r>
            <a:r>
              <a:rPr lang="de-DE" sz="3600" dirty="0"/>
              <a:t>M</a:t>
            </a:r>
            <a:r>
              <a:rPr lang="de-DE" sz="3600" dirty="0" smtClean="0"/>
              <a:t>erkel</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255261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b="8599"/>
          <a:stretch/>
        </p:blipFill>
        <p:spPr>
          <a:xfrm>
            <a:off x="4347667" y="290509"/>
            <a:ext cx="4280865" cy="5560226"/>
          </a:xfrm>
          <a:prstGeom prst="rect">
            <a:avLst/>
          </a:prstGeom>
        </p:spPr>
      </p:pic>
      <p:sp>
        <p:nvSpPr>
          <p:cNvPr id="29" name="Rechteck 28"/>
          <p:cNvSpPr/>
          <p:nvPr/>
        </p:nvSpPr>
        <p:spPr>
          <a:xfrm>
            <a:off x="5810645" y="135387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5" name="Textfeld 4"/>
          <p:cNvSpPr txBox="1"/>
          <p:nvPr/>
        </p:nvSpPr>
        <p:spPr>
          <a:xfrm>
            <a:off x="5029200" y="6027942"/>
            <a:ext cx="2917800" cy="646331"/>
          </a:xfrm>
          <a:prstGeom prst="rect">
            <a:avLst/>
          </a:prstGeom>
          <a:noFill/>
        </p:spPr>
        <p:txBody>
          <a:bodyPr wrap="square" rtlCol="0">
            <a:spAutoFit/>
          </a:bodyPr>
          <a:lstStyle/>
          <a:p>
            <a:r>
              <a:rPr lang="de-DE" sz="3600" dirty="0" smtClean="0"/>
              <a:t>Justin Bieber</a:t>
            </a:r>
            <a:endParaRPr lang="de-DE" sz="3600" dirty="0"/>
          </a:p>
        </p:txBody>
      </p:sp>
      <p:sp>
        <p:nvSpPr>
          <p:cNvPr id="12" name="Rechteck 11"/>
          <p:cNvSpPr/>
          <p:nvPr/>
        </p:nvSpPr>
        <p:spPr>
          <a:xfrm>
            <a:off x="4623806"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6" name="Rechteck 5"/>
          <p:cNvSpPr/>
          <p:nvPr/>
        </p:nvSpPr>
        <p:spPr>
          <a:xfrm>
            <a:off x="8171828"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0" name="Rechteck 29"/>
          <p:cNvSpPr/>
          <p:nvPr/>
        </p:nvSpPr>
        <p:spPr>
          <a:xfrm>
            <a:off x="8173470" y="249861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8" name="Rechteck 7"/>
          <p:cNvSpPr/>
          <p:nvPr/>
        </p:nvSpPr>
        <p:spPr>
          <a:xfrm>
            <a:off x="5807574"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9" name="Rechteck 8"/>
          <p:cNvSpPr/>
          <p:nvPr/>
        </p:nvSpPr>
        <p:spPr>
          <a:xfrm>
            <a:off x="5811292" y="478043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0" name="Rechteck 9"/>
          <p:cNvSpPr/>
          <p:nvPr/>
        </p:nvSpPr>
        <p:spPr>
          <a:xfrm>
            <a:off x="8168759" y="135532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1" name="Rechteck 10"/>
          <p:cNvSpPr/>
          <p:nvPr/>
        </p:nvSpPr>
        <p:spPr>
          <a:xfrm>
            <a:off x="3440039"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3" name="Rechteck 12"/>
          <p:cNvSpPr/>
          <p:nvPr/>
        </p:nvSpPr>
        <p:spPr>
          <a:xfrm>
            <a:off x="4623806"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4" name="Rechteck 13"/>
          <p:cNvSpPr/>
          <p:nvPr/>
        </p:nvSpPr>
        <p:spPr>
          <a:xfrm>
            <a:off x="6985484" y="477732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5" name="Rechteck 14"/>
          <p:cNvSpPr/>
          <p:nvPr/>
        </p:nvSpPr>
        <p:spPr>
          <a:xfrm>
            <a:off x="3440039" y="211995"/>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6" name="Rechteck 15"/>
          <p:cNvSpPr/>
          <p:nvPr/>
        </p:nvSpPr>
        <p:spPr>
          <a:xfrm>
            <a:off x="3440039" y="1360721"/>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7" name="Rechteck 16"/>
          <p:cNvSpPr/>
          <p:nvPr/>
        </p:nvSpPr>
        <p:spPr>
          <a:xfrm>
            <a:off x="4623807"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8" name="Rechteck 17"/>
          <p:cNvSpPr/>
          <p:nvPr/>
        </p:nvSpPr>
        <p:spPr>
          <a:xfrm>
            <a:off x="3433413"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19" name="Rechteck 18"/>
          <p:cNvSpPr/>
          <p:nvPr/>
        </p:nvSpPr>
        <p:spPr>
          <a:xfrm>
            <a:off x="6989702" y="3635270"/>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0" name="Rechteck 19"/>
          <p:cNvSpPr/>
          <p:nvPr/>
        </p:nvSpPr>
        <p:spPr>
          <a:xfrm>
            <a:off x="6989702"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1" name="Rechteck 20"/>
          <p:cNvSpPr/>
          <p:nvPr/>
        </p:nvSpPr>
        <p:spPr>
          <a:xfrm>
            <a:off x="8173470" y="210239"/>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2" name="Rechteck 21"/>
          <p:cNvSpPr/>
          <p:nvPr/>
        </p:nvSpPr>
        <p:spPr>
          <a:xfrm>
            <a:off x="4622224" y="3640996"/>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3" name="Rechteck 22"/>
          <p:cNvSpPr/>
          <p:nvPr/>
        </p:nvSpPr>
        <p:spPr>
          <a:xfrm>
            <a:off x="3440038" y="249198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4" name="Rechteck 23"/>
          <p:cNvSpPr/>
          <p:nvPr/>
        </p:nvSpPr>
        <p:spPr>
          <a:xfrm>
            <a:off x="6991342" y="21203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5" name="Rechteck 24"/>
          <p:cNvSpPr/>
          <p:nvPr/>
        </p:nvSpPr>
        <p:spPr>
          <a:xfrm>
            <a:off x="8174320" y="4777413"/>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6" name="Rechteck 25"/>
          <p:cNvSpPr/>
          <p:nvPr/>
        </p:nvSpPr>
        <p:spPr>
          <a:xfrm>
            <a:off x="4619401" y="4781014"/>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7" name="Rechteck 26"/>
          <p:cNvSpPr/>
          <p:nvPr/>
        </p:nvSpPr>
        <p:spPr>
          <a:xfrm>
            <a:off x="6982992" y="1351152"/>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28" name="Rechteck 27"/>
          <p:cNvSpPr/>
          <p:nvPr/>
        </p:nvSpPr>
        <p:spPr>
          <a:xfrm>
            <a:off x="5812643" y="3638298"/>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
        <p:nvSpPr>
          <p:cNvPr id="31" name="Rechteck 30"/>
          <p:cNvSpPr/>
          <p:nvPr/>
        </p:nvSpPr>
        <p:spPr>
          <a:xfrm>
            <a:off x="5805933" y="2499837"/>
            <a:ext cx="1183768" cy="11432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de-DE" sz="1801"/>
          </a:p>
        </p:txBody>
      </p:sp>
    </p:spTree>
    <p:extLst>
      <p:ext uri="{BB962C8B-B14F-4D97-AF65-F5344CB8AC3E}">
        <p14:creationId xmlns:p14="http://schemas.microsoft.com/office/powerpoint/2010/main" val="413428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grpId="0" nodeType="clickEffect">
                                  <p:stCondLst>
                                    <p:cond delay="0"/>
                                  </p:stCondLst>
                                  <p:childTnLst>
                                    <p:animEffect transition="out" filter="dissolv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0" nodeType="clickEffect">
                                  <p:stCondLst>
                                    <p:cond delay="0"/>
                                  </p:stCondLst>
                                  <p:childTnLst>
                                    <p:animEffect transition="out" filter="dissolv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0" nodeType="clickEffect">
                                  <p:stCondLst>
                                    <p:cond delay="0"/>
                                  </p:stCondLst>
                                  <p:childTnLst>
                                    <p:animEffect transition="out" filter="dissolv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0" nodeType="clickEffect">
                                  <p:stCondLst>
                                    <p:cond delay="0"/>
                                  </p:stCondLst>
                                  <p:childTnLst>
                                    <p:animEffect transition="out" filter="dissolv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9" presetClass="exit" presetSubtype="0" fill="hold" grpId="0" nodeType="clickEffect">
                                  <p:stCondLst>
                                    <p:cond delay="0"/>
                                  </p:stCondLst>
                                  <p:childTnLst>
                                    <p:animEffect transition="out" filter="dissolv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xit" presetSubtype="0" fill="hold" grpId="0" nodeType="clickEffect">
                                  <p:stCondLst>
                                    <p:cond delay="0"/>
                                  </p:stCondLst>
                                  <p:childTnLst>
                                    <p:animEffect transition="out" filter="dissolv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xit" presetSubtype="0" fill="hold" grpId="0" nodeType="clickEffect">
                                  <p:stCondLst>
                                    <p:cond delay="0"/>
                                  </p:stCondLst>
                                  <p:childTnLst>
                                    <p:animEffect transition="out" filter="dissolv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9" presetClass="exit" presetSubtype="0" fill="hold" grpId="0" nodeType="clickEffect">
                                  <p:stCondLst>
                                    <p:cond delay="0"/>
                                  </p:stCondLst>
                                  <p:childTnLst>
                                    <p:animEffect transition="out" filter="dissolv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0" nodeType="clickEffect">
                                  <p:stCondLst>
                                    <p:cond delay="0"/>
                                  </p:stCondLst>
                                  <p:childTnLst>
                                    <p:animEffect transition="out" filter="dissolv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9" presetClass="exit" presetSubtype="0" fill="hold" grpId="0" nodeType="clickEffect">
                                  <p:stCondLst>
                                    <p:cond delay="0"/>
                                  </p:stCondLst>
                                  <p:childTnLst>
                                    <p:animEffect transition="out" filter="dissolv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9" presetClass="exit" presetSubtype="0" fill="hold" grpId="0" nodeType="clickEffect">
                                  <p:stCondLst>
                                    <p:cond delay="0"/>
                                  </p:stCondLst>
                                  <p:childTnLst>
                                    <p:animEffect transition="out" filter="dissolv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9" presetClass="exit" presetSubtype="0" fill="hold" grpId="0" nodeType="clickEffect">
                                  <p:stCondLst>
                                    <p:cond delay="0"/>
                                  </p:stCondLst>
                                  <p:childTnLst>
                                    <p:animEffect transition="out" filter="dissolve">
                                      <p:cBhvr>
                                        <p:cTn id="96" dur="500"/>
                                        <p:tgtEl>
                                          <p:spTgt spid="25"/>
                                        </p:tgtEl>
                                      </p:cBhvr>
                                    </p:animEffect>
                                    <p:set>
                                      <p:cBhvr>
                                        <p:cTn id="97" dur="1" fill="hold">
                                          <p:stCondLst>
                                            <p:cond delay="499"/>
                                          </p:stCondLst>
                                        </p:cTn>
                                        <p:tgtEl>
                                          <p:spTgt spid="2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9" presetClass="exit" presetSubtype="0" fill="hold" grpId="0" nodeType="clickEffect">
                                  <p:stCondLst>
                                    <p:cond delay="0"/>
                                  </p:stCondLst>
                                  <p:childTnLst>
                                    <p:animEffect transition="out" filter="dissolve">
                                      <p:cBhvr>
                                        <p:cTn id="101" dur="500"/>
                                        <p:tgtEl>
                                          <p:spTgt spid="26"/>
                                        </p:tgtEl>
                                      </p:cBhvr>
                                    </p:animEffect>
                                    <p:set>
                                      <p:cBhvr>
                                        <p:cTn id="102" dur="1" fill="hold">
                                          <p:stCondLst>
                                            <p:cond delay="499"/>
                                          </p:stCondLst>
                                        </p:cTn>
                                        <p:tgtEl>
                                          <p:spTgt spid="2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9" presetClass="exit" presetSubtype="0" fill="hold" grpId="0" nodeType="clickEffect">
                                  <p:stCondLst>
                                    <p:cond delay="0"/>
                                  </p:stCondLst>
                                  <p:childTnLst>
                                    <p:animEffect transition="out" filter="dissolve">
                                      <p:cBhvr>
                                        <p:cTn id="106" dur="500"/>
                                        <p:tgtEl>
                                          <p:spTgt spid="27"/>
                                        </p:tgtEl>
                                      </p:cBhvr>
                                    </p:animEffect>
                                    <p:set>
                                      <p:cBhvr>
                                        <p:cTn id="107" dur="1" fill="hold">
                                          <p:stCondLst>
                                            <p:cond delay="499"/>
                                          </p:stCondLst>
                                        </p:cTn>
                                        <p:tgtEl>
                                          <p:spTgt spid="2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9" presetClass="exit" presetSubtype="0" fill="hold" grpId="0" nodeType="clickEffect">
                                  <p:stCondLst>
                                    <p:cond delay="0"/>
                                  </p:stCondLst>
                                  <p:childTnLst>
                                    <p:animEffect transition="out" filter="dissolve">
                                      <p:cBhvr>
                                        <p:cTn id="111" dur="500"/>
                                        <p:tgtEl>
                                          <p:spTgt spid="28"/>
                                        </p:tgtEl>
                                      </p:cBhvr>
                                    </p:animEffect>
                                    <p:set>
                                      <p:cBhvr>
                                        <p:cTn id="112" dur="1" fill="hold">
                                          <p:stCondLst>
                                            <p:cond delay="499"/>
                                          </p:stCondLst>
                                        </p:cTn>
                                        <p:tgtEl>
                                          <p:spTgt spid="2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9" presetClass="exit" presetSubtype="0" fill="hold" grpId="0" nodeType="clickEffect">
                                  <p:stCondLst>
                                    <p:cond delay="0"/>
                                  </p:stCondLst>
                                  <p:childTnLst>
                                    <p:animEffect transition="out" filter="dissolv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9" presetClass="exit" presetSubtype="0" fill="hold" grpId="0" nodeType="clickEffect">
                                  <p:stCondLst>
                                    <p:cond delay="0"/>
                                  </p:stCondLst>
                                  <p:childTnLst>
                                    <p:animEffect transition="out" filter="dissolve">
                                      <p:cBhvr>
                                        <p:cTn id="121" dur="500"/>
                                        <p:tgtEl>
                                          <p:spTgt spid="30"/>
                                        </p:tgtEl>
                                      </p:cBhvr>
                                    </p:animEffect>
                                    <p:set>
                                      <p:cBhvr>
                                        <p:cTn id="122" dur="1" fill="hold">
                                          <p:stCondLst>
                                            <p:cond delay="499"/>
                                          </p:stCondLst>
                                        </p:cTn>
                                        <p:tgtEl>
                                          <p:spTgt spid="3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9" presetClass="exit" presetSubtype="0" fill="hold" grpId="0" nodeType="clickEffect">
                                  <p:stCondLst>
                                    <p:cond delay="0"/>
                                  </p:stCondLst>
                                  <p:childTnLst>
                                    <p:animEffect transition="out" filter="dissolv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5"/>
                                        </p:tgtEl>
                                        <p:attrNameLst>
                                          <p:attrName>style.visibility</p:attrName>
                                        </p:attrNameLst>
                                      </p:cBhvr>
                                      <p:to>
                                        <p:strVal val="visible"/>
                                      </p:to>
                                    </p:set>
                                    <p:anim calcmode="lin" valueType="num">
                                      <p:cBhvr additive="base">
                                        <p:cTn id="132" dur="500" fill="hold"/>
                                        <p:tgtEl>
                                          <p:spTgt spid="5"/>
                                        </p:tgtEl>
                                        <p:attrNameLst>
                                          <p:attrName>ppt_x</p:attrName>
                                        </p:attrNameLst>
                                      </p:cBhvr>
                                      <p:tavLst>
                                        <p:tav tm="0">
                                          <p:val>
                                            <p:strVal val="#ppt_x"/>
                                          </p:val>
                                        </p:tav>
                                        <p:tav tm="100000">
                                          <p:val>
                                            <p:strVal val="#ppt_x"/>
                                          </p:val>
                                        </p:tav>
                                      </p:tavLst>
                                    </p:anim>
                                    <p:anim calcmode="lin" valueType="num">
                                      <p:cBhvr additive="base">
                                        <p:cTn id="13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5" grpId="0"/>
      <p:bldP spid="12" grpId="0" animBg="1"/>
      <p:bldP spid="6" grpId="0" animBg="1"/>
      <p:bldP spid="30" grpId="0" animBg="1"/>
      <p:bldP spid="8" grpId="0" animBg="1"/>
      <p:bldP spid="9" grpId="0" animBg="1"/>
      <p:bldP spid="10"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1069</Words>
  <Application>Microsoft Office PowerPoint</Application>
  <PresentationFormat>Breitbild</PresentationFormat>
  <Paragraphs>194</Paragraphs>
  <Slides>49</Slides>
  <Notes>48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49</vt:i4>
      </vt:variant>
    </vt:vector>
  </HeadingPairs>
  <TitlesOfParts>
    <vt:vector size="53" baseType="lpstr">
      <vt:lpstr>Arial</vt:lpstr>
      <vt:lpstr>Calibri</vt:lpstr>
      <vt:lpstr>Calibri Light</vt:lpstr>
      <vt:lpstr>Office</vt:lpstr>
      <vt:lpstr> Personen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Orte/ Sehenswürdigkeiten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EJW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Schnabel, Mirjam</dc:creator>
  <cp:lastModifiedBy>Schnabel, Mirjam</cp:lastModifiedBy>
  <cp:revision>64</cp:revision>
  <dcterms:created xsi:type="dcterms:W3CDTF">2021-04-12T11:23:30Z</dcterms:created>
  <dcterms:modified xsi:type="dcterms:W3CDTF">2021-04-15T09:13:13Z</dcterms:modified>
</cp:coreProperties>
</file>