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71" r:id="rId4"/>
    <p:sldId id="266" r:id="rId5"/>
    <p:sldId id="272" r:id="rId6"/>
    <p:sldId id="285" r:id="rId7"/>
    <p:sldId id="257" r:id="rId8"/>
    <p:sldId id="260" r:id="rId9"/>
    <p:sldId id="258" r:id="rId10"/>
    <p:sldId id="267" r:id="rId11"/>
    <p:sldId id="268" r:id="rId12"/>
    <p:sldId id="269" r:id="rId13"/>
    <p:sldId id="270" r:id="rId14"/>
    <p:sldId id="278" r:id="rId15"/>
    <p:sldId id="273" r:id="rId16"/>
    <p:sldId id="274" r:id="rId17"/>
    <p:sldId id="275" r:id="rId18"/>
    <p:sldId id="286" r:id="rId19"/>
    <p:sldId id="287" r:id="rId20"/>
    <p:sldId id="277" r:id="rId21"/>
    <p:sldId id="280" r:id="rId22"/>
    <p:sldId id="281" r:id="rId23"/>
    <p:sldId id="284" r:id="rId24"/>
    <p:sldId id="283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30DC-1153-42A6-A9ED-09006C89C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4099F1B-88D3-40E1-941D-7179DD459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BC0C22-DE6A-4AFB-B6EA-F5195AF1A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C596-C539-42CD-8F1E-D943CDC8B6F1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B6CB21-C544-48B1-9423-7C6F4841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1BD1ED-9D6C-4B1D-9B1A-C1662758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B0E4-7BF5-4CB4-B596-D868EC785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43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01BB0-8766-445C-8448-70CCBC81B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4AAA574-1C5D-48E7-8E61-48B1D7E34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26A16E-EE4C-4246-A72F-8132CA147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C596-C539-42CD-8F1E-D943CDC8B6F1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8F6836-DC0F-4B26-B514-5598494EB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05AF75-5C96-4628-ADA4-A892170B6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B0E4-7BF5-4CB4-B596-D868EC785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2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B7588E5-3E38-43AB-BE7D-8114FC3712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95D6B0B-023E-48E5-A79C-0BA834C57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D7169D-3A6A-491A-B9E9-376263B7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C596-C539-42CD-8F1E-D943CDC8B6F1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EC73D4-659A-43E4-A2E7-6DC316DC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EBD5B0-EBF0-4289-ACE5-5619637F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B0E4-7BF5-4CB4-B596-D868EC785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674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C0E00-DFFE-4367-9860-151D5A2CD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A8BE16-0C16-4EE8-93B9-26A3B33F2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C08862-A08E-45B0-9582-819354B03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C596-C539-42CD-8F1E-D943CDC8B6F1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EA27CA-FC86-4B53-9556-036EA9AD5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55766-1A66-4AE5-8EE9-C792794C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B0E4-7BF5-4CB4-B596-D868EC785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322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6E8BB-7EAF-4564-94D4-48B0CB8DD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D11910-D1FC-49FC-9558-C2A8CDBC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E4C850-1911-46E4-96A5-C14783DE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C596-C539-42CD-8F1E-D943CDC8B6F1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3C193D-1CBB-4ED9-A928-AB0D09393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D6D602-0A53-4B27-8BAD-3309067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B0E4-7BF5-4CB4-B596-D868EC785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045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1CFDA-8AB5-47D9-8521-F95FE6A8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403103-81D1-4998-B15E-98CE9B753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4C3AA6-C1A5-4D3A-A827-E53DC3873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943A6F-4846-4516-8935-688CC937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C596-C539-42CD-8F1E-D943CDC8B6F1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AB4AD9A-2291-48E4-BA16-6CA1CD628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6F7C1D6-BA9F-41B6-8700-78D43D1EC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B0E4-7BF5-4CB4-B596-D868EC785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3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8CEA8-31C2-4607-A72A-F3DC9F0A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949D08-3D4F-4696-92A9-32C2FBA84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4F7F3B-BDBE-4186-AE97-616D3F38E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DA7A9A-F0AA-473A-95D5-C44EDD7C1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43211C2-38B3-4FE5-8FE3-108D27FDDF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7CD9C32-D247-40D3-8450-EFE767FD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C596-C539-42CD-8F1E-D943CDC8B6F1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8248817-0C88-4B57-B6BC-D715AC6F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72B61E-8B6A-43E8-B29B-1B216E1EE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B0E4-7BF5-4CB4-B596-D868EC785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10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6233D-6350-4215-B486-5B2EF0F8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137192-A569-4687-BDA0-1BE67B797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C596-C539-42CD-8F1E-D943CDC8B6F1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E9CDEE-7D7E-4280-8DD4-4645A969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C14368-F6CA-4159-B98A-F6FC1990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B0E4-7BF5-4CB4-B596-D868EC785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78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C0A6728-78C0-42AB-9660-E0728DA49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C596-C539-42CD-8F1E-D943CDC8B6F1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3BDD94-A489-4525-8DA1-A6D76FF10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8D40DB-C564-4879-901D-16473E118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B0E4-7BF5-4CB4-B596-D868EC785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00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33DC6-DA9A-4A4F-BDEA-4C033D0FD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62723D-D621-4884-9319-7F8F1A6AD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334BB9-BC09-44E1-B1AD-01161233E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16E3CC-F8CE-4C39-AD88-F1DE15EC4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C596-C539-42CD-8F1E-D943CDC8B6F1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C50739-B15D-4DEF-B4DF-96028C5A0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9922F0-DBC5-4562-B9B4-6F530C8C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B0E4-7BF5-4CB4-B596-D868EC785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417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36035C-3D81-4230-A205-97EED653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992269C-8985-4A46-B3D1-ACC4F8084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4CB10D-CBEF-40BA-A232-A246CEBA0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C761F8-52CE-467C-810C-DE80AA31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C596-C539-42CD-8F1E-D943CDC8B6F1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3F89274-03F0-4F84-9C36-77BA5E89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F9BDE0-42B3-4CB2-83CA-BC60CCA0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B0E4-7BF5-4CB4-B596-D868EC785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56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A49787C-54D4-4D9D-AC28-F7134A89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7DD31B-3393-4BF0-B67B-ACD0DBCB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0FFFCA-D3A0-4927-A777-D6E1DF0D2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4C596-C539-42CD-8F1E-D943CDC8B6F1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592ACE-C107-4D7E-8A38-0C6BE12EF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C036F3-5EB6-49D2-8339-86BC0CB0E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1B0E4-7BF5-4CB4-B596-D868EC785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62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F5F2CD-BC48-4791-9E4E-6B2204F4D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233" y="0"/>
            <a:ext cx="9539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04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2A396CA-5907-49D8-AE36-BC11631AA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08" y="0"/>
            <a:ext cx="9378384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9534E7A-3087-47C2-AF3E-9D99F80CF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" r="-1617"/>
          <a:stretch/>
        </p:blipFill>
        <p:spPr>
          <a:xfrm rot="21379019">
            <a:off x="3415162" y="2869611"/>
            <a:ext cx="3409497" cy="3239102"/>
          </a:xfrm>
          <a:prstGeom prst="rect">
            <a:avLst/>
          </a:prstGeom>
          <a:scene3d>
            <a:camera prst="orthographicFront">
              <a:rot lat="0" lon="2400000" rev="0"/>
            </a:camera>
            <a:lightRig rig="threePt" dir="t"/>
          </a:scene3d>
          <a:sp3d>
            <a:bevelB w="0"/>
          </a:sp3d>
        </p:spPr>
      </p:pic>
    </p:spTree>
    <p:extLst>
      <p:ext uri="{BB962C8B-B14F-4D97-AF65-F5344CB8AC3E}">
        <p14:creationId xmlns:p14="http://schemas.microsoft.com/office/powerpoint/2010/main" val="2103132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98D649F-2A1B-45C4-8A4F-54C776880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748" y="0"/>
            <a:ext cx="935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45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03BB635-428D-4D82-B3B7-FF1571943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50" y="0"/>
            <a:ext cx="946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10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59E480-4B43-44A7-B930-8A927AB9F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16" y="0"/>
            <a:ext cx="9285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45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ABF924C-C56B-4E25-BE7C-D15A87B5F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163" y="0"/>
            <a:ext cx="9347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69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055750F-DAAE-4DA7-8687-A01D153CC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448" y="0"/>
            <a:ext cx="9255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26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86B3079-59FD-48B2-9AB2-2CD042CA1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680" y="0"/>
            <a:ext cx="925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28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ED8B67F-F46E-4E0A-AB0C-2CF9997A0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73" y="0"/>
            <a:ext cx="9241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91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043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ED8B67F-F46E-4E0A-AB0C-2CF9997A0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73" y="0"/>
            <a:ext cx="9241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5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9A2C10B-9EDD-4B4E-9F60-E42DD5F5F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817" y="0"/>
            <a:ext cx="9466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6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1FDF7A7-26AF-4A09-8319-965250566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671" y="0"/>
            <a:ext cx="9130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53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2670BA1-7CBD-4064-B08A-6ADEE4CA6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570" y="0"/>
            <a:ext cx="9280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34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FE70291-A894-4702-9175-E6D0791E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834" y="0"/>
            <a:ext cx="9328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8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A448496-68D5-47DE-B517-D3E3583EA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777" y="0"/>
            <a:ext cx="9446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33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D0D465-728C-4550-AB16-9AE9EDFA7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93" y="0"/>
            <a:ext cx="9252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58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1B38237-850A-4975-9E5A-29EC59D21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30" y="0"/>
            <a:ext cx="9477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75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93AD319-F7AE-495D-A5B8-6BC7DF01B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30" y="1"/>
            <a:ext cx="10030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76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6CC334D-9126-4BC2-9383-2CE4BF406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942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13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75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9D12854-5736-4E0C-A528-5DD5294EE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091" y="0"/>
            <a:ext cx="9835817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C3FD6C3-FB5A-4622-9CDA-752DDA491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" r="-1617"/>
          <a:stretch/>
        </p:blipFill>
        <p:spPr>
          <a:xfrm rot="21379019">
            <a:off x="3356371" y="1473286"/>
            <a:ext cx="2159726" cy="2436175"/>
          </a:xfrm>
          <a:prstGeom prst="rect">
            <a:avLst/>
          </a:prstGeom>
          <a:scene3d>
            <a:camera prst="orthographicFront">
              <a:rot lat="0" lon="2400000" rev="0"/>
            </a:camera>
            <a:lightRig rig="threePt" dir="t"/>
          </a:scene3d>
          <a:sp3d>
            <a:bevelB w="0"/>
          </a:sp3d>
        </p:spPr>
      </p:pic>
    </p:spTree>
    <p:extLst>
      <p:ext uri="{BB962C8B-B14F-4D97-AF65-F5344CB8AC3E}">
        <p14:creationId xmlns:p14="http://schemas.microsoft.com/office/powerpoint/2010/main" val="3469137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DD4433C-D302-468E-9953-F033C2F9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395" y="-8968"/>
            <a:ext cx="9952784" cy="68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67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C3FD6C3-FB5A-4622-9CDA-752DDA491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297" y="32369"/>
            <a:ext cx="6060332" cy="68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91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CSI.Ung</dc:creator>
  <cp:lastModifiedBy>CSI.Ung</cp:lastModifiedBy>
  <cp:revision>12</cp:revision>
  <dcterms:created xsi:type="dcterms:W3CDTF">2021-03-02T20:29:24Z</dcterms:created>
  <dcterms:modified xsi:type="dcterms:W3CDTF">2021-03-11T13:56:36Z</dcterms:modified>
</cp:coreProperties>
</file>