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1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7C0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Shape 105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-1" y="1773237"/>
            <a:ext cx="9144002" cy="830997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rPr dirty="0"/>
              <a:t>Was </a:t>
            </a:r>
            <a:r>
              <a:rPr dirty="0" err="1"/>
              <a:t>versuchten</a:t>
            </a:r>
            <a:r>
              <a:rPr dirty="0"/>
              <a:t> die </a:t>
            </a:r>
            <a:r>
              <a:rPr dirty="0" err="1"/>
              <a:t>Matrosen</a:t>
            </a:r>
            <a:r>
              <a:rPr lang="de-DE" dirty="0"/>
              <a:t>,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Angst </a:t>
            </a:r>
            <a:r>
              <a:rPr dirty="0" err="1"/>
              <a:t>hatten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das Schiff auf </a:t>
            </a:r>
            <a:r>
              <a:rPr dirty="0" err="1"/>
              <a:t>ein</a:t>
            </a:r>
            <a:r>
              <a:rPr dirty="0"/>
              <a:t> Riff </a:t>
            </a:r>
            <a:r>
              <a:rPr dirty="0" err="1"/>
              <a:t>fährt</a:t>
            </a:r>
            <a:r>
              <a:rPr dirty="0"/>
              <a:t>?</a:t>
            </a:r>
          </a:p>
        </p:txBody>
      </p:sp>
      <p:pic>
        <p:nvPicPr>
          <p:cNvPr id="109" name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800" y="6553200"/>
            <a:ext cx="304800" cy="30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Shape 110"/>
          <p:cNvSpPr/>
          <p:nvPr/>
        </p:nvSpPr>
        <p:spPr>
          <a:xfrm>
            <a:off x="296125" y="3848032"/>
            <a:ext cx="2501787" cy="1393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defTabSz="449580">
              <a:lnSpc>
                <a:spcPct val="150000"/>
              </a:lnSpc>
              <a:defRPr sz="2200">
                <a:uFill>
                  <a:solidFill>
                    <a:srgbClr val="000000"/>
                  </a:solidFill>
                </a:uFill>
              </a:defRPr>
            </a:pPr>
            <a:r>
              <a:t>Entgegen der Ströhmung zu rudern</a:t>
            </a:r>
          </a:p>
        </p:txBody>
      </p:sp>
      <p:sp>
        <p:nvSpPr>
          <p:cNvPr id="111" name="Shape 111"/>
          <p:cNvSpPr/>
          <p:nvPr/>
        </p:nvSpPr>
        <p:spPr>
          <a:xfrm>
            <a:off x="3469463" y="3634551"/>
            <a:ext cx="2349536" cy="1685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defTabSz="449580">
              <a:lnSpc>
                <a:spcPct val="150000"/>
              </a:lnSpc>
              <a:defRPr sz="24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einem</a:t>
            </a:r>
            <a:r>
              <a:rPr dirty="0"/>
              <a:t> </a:t>
            </a:r>
            <a:r>
              <a:rPr dirty="0" err="1"/>
              <a:t>Rettungsboot</a:t>
            </a:r>
            <a:r>
              <a:rPr dirty="0"/>
              <a:t> </a:t>
            </a:r>
            <a:r>
              <a:rPr lang="de-DE" dirty="0"/>
              <a:t>zu </a:t>
            </a:r>
            <a:r>
              <a:rPr dirty="0" err="1"/>
              <a:t>fliehen</a:t>
            </a:r>
            <a:endParaRPr dirty="0"/>
          </a:p>
        </p:txBody>
      </p:sp>
      <p:sp>
        <p:nvSpPr>
          <p:cNvPr id="112" name="Shape 112"/>
          <p:cNvSpPr/>
          <p:nvPr/>
        </p:nvSpPr>
        <p:spPr>
          <a:xfrm>
            <a:off x="6681057" y="4156823"/>
            <a:ext cx="1974724" cy="449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49580">
              <a:lnSpc>
                <a:spcPct val="150000"/>
              </a:lnSpc>
              <a:defRPr sz="25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t>Hilfe zu rufen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Shape 115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-1" y="1773237"/>
            <a:ext cx="9144002" cy="830997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rPr dirty="0"/>
              <a:t>Was </a:t>
            </a:r>
            <a:r>
              <a:rPr dirty="0" err="1"/>
              <a:t>versuchten</a:t>
            </a:r>
            <a:r>
              <a:rPr dirty="0"/>
              <a:t> die </a:t>
            </a:r>
            <a:r>
              <a:rPr dirty="0" err="1"/>
              <a:t>Matrosen</a:t>
            </a:r>
            <a:r>
              <a:rPr lang="de-DE" dirty="0"/>
              <a:t>,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Angst </a:t>
            </a:r>
            <a:r>
              <a:rPr dirty="0" err="1"/>
              <a:t>hatten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das Schiff auf </a:t>
            </a:r>
            <a:r>
              <a:rPr dirty="0" err="1"/>
              <a:t>ein</a:t>
            </a:r>
            <a:r>
              <a:rPr dirty="0"/>
              <a:t> Riff </a:t>
            </a:r>
            <a:r>
              <a:rPr dirty="0" err="1"/>
              <a:t>fährt</a:t>
            </a:r>
            <a:r>
              <a:rPr dirty="0"/>
              <a:t>?</a:t>
            </a:r>
          </a:p>
        </p:txBody>
      </p:sp>
      <p:pic>
        <p:nvPicPr>
          <p:cNvPr id="119" name="blitz2.png" descr="blitz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2487" y="1893467"/>
            <a:ext cx="2857501" cy="21431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9162" y="1646237"/>
            <a:ext cx="2857501" cy="21431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blitz2.png" descr="blitz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274462">
            <a:off x="3536156" y="858837"/>
            <a:ext cx="2143126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9162" y="4962525"/>
            <a:ext cx="2857501" cy="21431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blitz2.png" descr="blitz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487441">
            <a:off x="4413250" y="4779962"/>
            <a:ext cx="2143125" cy="285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hape 124"/>
          <p:cNvSpPr/>
          <p:nvPr/>
        </p:nvSpPr>
        <p:spPr>
          <a:xfrm>
            <a:off x="296125" y="3848032"/>
            <a:ext cx="2501787" cy="1393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defTabSz="449580">
              <a:lnSpc>
                <a:spcPct val="150000"/>
              </a:lnSpc>
              <a:defRPr sz="2200">
                <a:uFill>
                  <a:solidFill>
                    <a:srgbClr val="000000"/>
                  </a:solidFill>
                </a:uFill>
              </a:defRPr>
            </a:pPr>
            <a:r>
              <a:t>Entgegen der Ströhmung zu rudern</a:t>
            </a:r>
          </a:p>
        </p:txBody>
      </p:sp>
      <p:sp>
        <p:nvSpPr>
          <p:cNvPr id="125" name="Shape 125"/>
          <p:cNvSpPr/>
          <p:nvPr/>
        </p:nvSpPr>
        <p:spPr>
          <a:xfrm>
            <a:off x="3469463" y="3634551"/>
            <a:ext cx="2349536" cy="1685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defTabSz="449580">
              <a:lnSpc>
                <a:spcPct val="150000"/>
              </a:lnSpc>
              <a:defRPr sz="24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einem</a:t>
            </a:r>
            <a:r>
              <a:rPr dirty="0"/>
              <a:t> </a:t>
            </a:r>
            <a:r>
              <a:rPr dirty="0" err="1"/>
              <a:t>Rettungsboot</a:t>
            </a:r>
            <a:r>
              <a:rPr dirty="0"/>
              <a:t> </a:t>
            </a:r>
            <a:r>
              <a:rPr lang="de-DE" dirty="0"/>
              <a:t>zu </a:t>
            </a:r>
            <a:r>
              <a:rPr dirty="0" err="1"/>
              <a:t>fliehen</a:t>
            </a:r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6681057" y="4156823"/>
            <a:ext cx="1974724" cy="449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49580">
              <a:lnSpc>
                <a:spcPct val="150000"/>
              </a:lnSpc>
              <a:defRPr sz="25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t>Hilfe zu rufen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dissolve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4" animBg="1" advAuto="0"/>
      <p:bldP spid="120" grpId="5" animBg="1" advAuto="0"/>
      <p:bldP spid="121" grpId="3" animBg="1" advAuto="0"/>
      <p:bldP spid="122" grpId="2" animBg="1" advAuto="0"/>
      <p:bldP spid="123" grpId="1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9"/>
          <p:cNvSpPr/>
          <p:nvPr/>
        </p:nvSpPr>
        <p:spPr>
          <a:xfrm>
            <a:off x="250825" y="2420937"/>
            <a:ext cx="8713788" cy="1223963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250825" y="3860800"/>
            <a:ext cx="8713788" cy="1223963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250825" y="5300662"/>
            <a:ext cx="8713788" cy="1368426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-1" y="1773237"/>
            <a:ext cx="9144002" cy="461665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rPr dirty="0"/>
              <a:t>Was </a:t>
            </a:r>
            <a:r>
              <a:rPr dirty="0" err="1"/>
              <a:t>sollten</a:t>
            </a:r>
            <a:r>
              <a:rPr dirty="0"/>
              <a:t> alle an Bord tun</a:t>
            </a:r>
            <a:r>
              <a:rPr lang="de-DE" dirty="0"/>
              <a:t>,</a:t>
            </a:r>
            <a:r>
              <a:rPr dirty="0"/>
              <a:t> um </a:t>
            </a:r>
            <a:r>
              <a:rPr dirty="0" err="1"/>
              <a:t>neuen</a:t>
            </a:r>
            <a:r>
              <a:rPr dirty="0"/>
              <a:t> Mut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fassen</a:t>
            </a:r>
            <a:r>
              <a:rPr dirty="0"/>
              <a:t>?</a:t>
            </a:r>
          </a:p>
        </p:txBody>
      </p:sp>
      <p:sp>
        <p:nvSpPr>
          <p:cNvPr id="133" name="Shape 133"/>
          <p:cNvSpPr/>
          <p:nvPr/>
        </p:nvSpPr>
        <p:spPr>
          <a:xfrm>
            <a:off x="539750" y="2565400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1</a:t>
            </a:r>
          </a:p>
        </p:txBody>
      </p:sp>
      <p:sp>
        <p:nvSpPr>
          <p:cNvPr id="134" name="Shape 134"/>
          <p:cNvSpPr/>
          <p:nvPr/>
        </p:nvSpPr>
        <p:spPr>
          <a:xfrm>
            <a:off x="539750" y="3860800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2</a:t>
            </a:r>
          </a:p>
        </p:txBody>
      </p:sp>
      <p:sp>
        <p:nvSpPr>
          <p:cNvPr id="135" name="Shape 135"/>
          <p:cNvSpPr/>
          <p:nvPr/>
        </p:nvSpPr>
        <p:spPr>
          <a:xfrm>
            <a:off x="539750" y="5445125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3</a:t>
            </a:r>
          </a:p>
        </p:txBody>
      </p:sp>
      <p:sp>
        <p:nvSpPr>
          <p:cNvPr id="136" name="Shape 136"/>
          <p:cNvSpPr/>
          <p:nvPr/>
        </p:nvSpPr>
        <p:spPr>
          <a:xfrm>
            <a:off x="3598497" y="2666347"/>
            <a:ext cx="1823574" cy="784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rPr lang="de-DE" dirty="0"/>
              <a:t>t</a:t>
            </a:r>
            <a:r>
              <a:rPr dirty="0" err="1"/>
              <a:t>anzen</a:t>
            </a:r>
            <a:endParaRPr dirty="0"/>
          </a:p>
        </p:txBody>
      </p:sp>
      <p:sp>
        <p:nvSpPr>
          <p:cNvPr id="137" name="Shape 137"/>
          <p:cNvSpPr/>
          <p:nvPr/>
        </p:nvSpPr>
        <p:spPr>
          <a:xfrm>
            <a:off x="3439856" y="4106209"/>
            <a:ext cx="2264288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schreien</a:t>
            </a:r>
          </a:p>
        </p:txBody>
      </p:sp>
      <p:sp>
        <p:nvSpPr>
          <p:cNvPr id="138" name="Shape 138"/>
          <p:cNvSpPr/>
          <p:nvPr/>
        </p:nvSpPr>
        <p:spPr>
          <a:xfrm>
            <a:off x="3757418" y="5618303"/>
            <a:ext cx="162916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essen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Shape 141"/>
          <p:cNvSpPr/>
          <p:nvPr/>
        </p:nvSpPr>
        <p:spPr>
          <a:xfrm>
            <a:off x="250825" y="2420937"/>
            <a:ext cx="8713788" cy="1223963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250825" y="3860800"/>
            <a:ext cx="8713788" cy="1223963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250825" y="5300662"/>
            <a:ext cx="8713788" cy="1368426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-1" y="1773237"/>
            <a:ext cx="9144002" cy="461665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rPr dirty="0"/>
              <a:t>Was </a:t>
            </a:r>
            <a:r>
              <a:rPr dirty="0" err="1"/>
              <a:t>sollten</a:t>
            </a:r>
            <a:r>
              <a:rPr dirty="0"/>
              <a:t> alle an Bord tun</a:t>
            </a:r>
            <a:r>
              <a:rPr lang="de-DE" dirty="0"/>
              <a:t>,</a:t>
            </a:r>
            <a:r>
              <a:rPr dirty="0"/>
              <a:t> um </a:t>
            </a:r>
            <a:r>
              <a:rPr dirty="0" err="1"/>
              <a:t>neuen</a:t>
            </a:r>
            <a:r>
              <a:rPr dirty="0"/>
              <a:t> Mut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fassen</a:t>
            </a:r>
            <a:r>
              <a:rPr dirty="0"/>
              <a:t>?</a:t>
            </a:r>
          </a:p>
        </p:txBody>
      </p:sp>
      <p:sp>
        <p:nvSpPr>
          <p:cNvPr id="145" name="Shape 145"/>
          <p:cNvSpPr/>
          <p:nvPr/>
        </p:nvSpPr>
        <p:spPr>
          <a:xfrm>
            <a:off x="539750" y="2565400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1</a:t>
            </a:r>
          </a:p>
        </p:txBody>
      </p:sp>
      <p:sp>
        <p:nvSpPr>
          <p:cNvPr id="146" name="Shape 146"/>
          <p:cNvSpPr/>
          <p:nvPr/>
        </p:nvSpPr>
        <p:spPr>
          <a:xfrm>
            <a:off x="539750" y="3860800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2</a:t>
            </a:r>
          </a:p>
        </p:txBody>
      </p:sp>
      <p:sp>
        <p:nvSpPr>
          <p:cNvPr id="147" name="Shape 147"/>
          <p:cNvSpPr/>
          <p:nvPr/>
        </p:nvSpPr>
        <p:spPr>
          <a:xfrm>
            <a:off x="539750" y="5445125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3</a:t>
            </a:r>
          </a:p>
        </p:txBody>
      </p:sp>
      <p:pic>
        <p:nvPicPr>
          <p:cNvPr id="148" name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800" y="6553200"/>
            <a:ext cx="304800" cy="30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hape 149"/>
          <p:cNvSpPr/>
          <p:nvPr/>
        </p:nvSpPr>
        <p:spPr>
          <a:xfrm>
            <a:off x="3598497" y="2666346"/>
            <a:ext cx="1823574" cy="784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rPr lang="de-DE" dirty="0"/>
              <a:t>t</a:t>
            </a:r>
            <a:r>
              <a:rPr dirty="0" err="1"/>
              <a:t>anzen</a:t>
            </a:r>
            <a:endParaRPr dirty="0"/>
          </a:p>
        </p:txBody>
      </p:sp>
      <p:sp>
        <p:nvSpPr>
          <p:cNvPr id="150" name="Shape 150"/>
          <p:cNvSpPr/>
          <p:nvPr/>
        </p:nvSpPr>
        <p:spPr>
          <a:xfrm>
            <a:off x="3439856" y="4106209"/>
            <a:ext cx="2264288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schreien</a:t>
            </a:r>
          </a:p>
        </p:txBody>
      </p:sp>
      <p:sp>
        <p:nvSpPr>
          <p:cNvPr id="151" name="Shape 151"/>
          <p:cNvSpPr/>
          <p:nvPr/>
        </p:nvSpPr>
        <p:spPr>
          <a:xfrm>
            <a:off x="3757418" y="5618303"/>
            <a:ext cx="162916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essen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Shape 154"/>
          <p:cNvSpPr/>
          <p:nvPr/>
        </p:nvSpPr>
        <p:spPr>
          <a:xfrm>
            <a:off x="250825" y="2420937"/>
            <a:ext cx="8713788" cy="1223963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250825" y="3860800"/>
            <a:ext cx="8713788" cy="1223963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250825" y="5300662"/>
            <a:ext cx="8713788" cy="1368426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-1" y="1773237"/>
            <a:ext cx="9144002" cy="461665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rPr dirty="0"/>
              <a:t>Was </a:t>
            </a:r>
            <a:r>
              <a:rPr dirty="0" err="1"/>
              <a:t>sollten</a:t>
            </a:r>
            <a:r>
              <a:rPr dirty="0"/>
              <a:t> alle an Bord t</a:t>
            </a:r>
            <a:r>
              <a:rPr lang="de-DE" dirty="0"/>
              <a:t>u</a:t>
            </a:r>
            <a:r>
              <a:rPr dirty="0"/>
              <a:t>n</a:t>
            </a:r>
            <a:r>
              <a:rPr lang="de-DE" dirty="0"/>
              <a:t>,</a:t>
            </a:r>
            <a:r>
              <a:rPr dirty="0"/>
              <a:t> um </a:t>
            </a:r>
            <a:r>
              <a:rPr dirty="0" err="1"/>
              <a:t>neuen</a:t>
            </a:r>
            <a:r>
              <a:rPr dirty="0"/>
              <a:t> Mut </a:t>
            </a:r>
            <a:r>
              <a:rPr dirty="0" err="1"/>
              <a:t>zu</a:t>
            </a:r>
            <a:r>
              <a:rPr dirty="0"/>
              <a:t> </a:t>
            </a:r>
            <a:r>
              <a:rPr dirty="0" err="1"/>
              <a:t>fassen</a:t>
            </a:r>
            <a:r>
              <a:rPr dirty="0"/>
              <a:t>?</a:t>
            </a:r>
          </a:p>
        </p:txBody>
      </p:sp>
      <p:sp>
        <p:nvSpPr>
          <p:cNvPr id="158" name="Shape 158"/>
          <p:cNvSpPr/>
          <p:nvPr/>
        </p:nvSpPr>
        <p:spPr>
          <a:xfrm>
            <a:off x="539750" y="2565400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1</a:t>
            </a:r>
          </a:p>
        </p:txBody>
      </p:sp>
      <p:sp>
        <p:nvSpPr>
          <p:cNvPr id="159" name="Shape 159"/>
          <p:cNvSpPr/>
          <p:nvPr/>
        </p:nvSpPr>
        <p:spPr>
          <a:xfrm>
            <a:off x="539750" y="3860800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2</a:t>
            </a:r>
          </a:p>
        </p:txBody>
      </p:sp>
      <p:sp>
        <p:nvSpPr>
          <p:cNvPr id="160" name="Shape 160"/>
          <p:cNvSpPr/>
          <p:nvPr/>
        </p:nvSpPr>
        <p:spPr>
          <a:xfrm>
            <a:off x="539750" y="5445125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3</a:t>
            </a:r>
          </a:p>
        </p:txBody>
      </p:sp>
      <p:pic>
        <p:nvPicPr>
          <p:cNvPr id="161" name="blitz2.png" descr="blitz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274462">
            <a:off x="1749425" y="4556125"/>
            <a:ext cx="2143125" cy="285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426457">
            <a:off x="5075237" y="4848225"/>
            <a:ext cx="2143126" cy="2857500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Shape 163"/>
          <p:cNvSpPr/>
          <p:nvPr/>
        </p:nvSpPr>
        <p:spPr>
          <a:xfrm>
            <a:off x="3598497" y="2666346"/>
            <a:ext cx="1823574" cy="784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rPr lang="de-DE" dirty="0"/>
              <a:t>t</a:t>
            </a:r>
            <a:r>
              <a:rPr dirty="0" err="1"/>
              <a:t>anzen</a:t>
            </a:r>
            <a:endParaRPr dirty="0"/>
          </a:p>
        </p:txBody>
      </p:sp>
      <p:sp>
        <p:nvSpPr>
          <p:cNvPr id="164" name="Shape 164"/>
          <p:cNvSpPr/>
          <p:nvPr/>
        </p:nvSpPr>
        <p:spPr>
          <a:xfrm>
            <a:off x="3439856" y="4106209"/>
            <a:ext cx="2264288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schreien</a:t>
            </a:r>
          </a:p>
        </p:txBody>
      </p:sp>
      <p:sp>
        <p:nvSpPr>
          <p:cNvPr id="165" name="Shape 165"/>
          <p:cNvSpPr/>
          <p:nvPr/>
        </p:nvSpPr>
        <p:spPr>
          <a:xfrm>
            <a:off x="3757418" y="5618303"/>
            <a:ext cx="162916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essen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dissolve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1" animBg="1" advAuto="0"/>
      <p:bldP spid="162" grpId="2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Shape 168"/>
          <p:cNvSpPr/>
          <p:nvPr/>
        </p:nvSpPr>
        <p:spPr>
          <a:xfrm>
            <a:off x="250825" y="2420937"/>
            <a:ext cx="8713788" cy="1223963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250825" y="3860800"/>
            <a:ext cx="8713788" cy="1223963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250825" y="5300662"/>
            <a:ext cx="8713788" cy="1368426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71" name="Shape 171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Wen besuchte Paulus auf seiner Reise? </a:t>
            </a:r>
          </a:p>
        </p:txBody>
      </p:sp>
      <p:sp>
        <p:nvSpPr>
          <p:cNvPr id="172" name="Shape 172"/>
          <p:cNvSpPr/>
          <p:nvPr/>
        </p:nvSpPr>
        <p:spPr>
          <a:xfrm>
            <a:off x="539750" y="2565400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1</a:t>
            </a:r>
          </a:p>
        </p:txBody>
      </p:sp>
      <p:sp>
        <p:nvSpPr>
          <p:cNvPr id="173" name="Shape 173"/>
          <p:cNvSpPr/>
          <p:nvPr/>
        </p:nvSpPr>
        <p:spPr>
          <a:xfrm>
            <a:off x="539750" y="3860800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2</a:t>
            </a:r>
          </a:p>
        </p:txBody>
      </p:sp>
      <p:sp>
        <p:nvSpPr>
          <p:cNvPr id="174" name="Shape 174"/>
          <p:cNvSpPr/>
          <p:nvPr/>
        </p:nvSpPr>
        <p:spPr>
          <a:xfrm>
            <a:off x="539750" y="5445125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3</a:t>
            </a:r>
          </a:p>
        </p:txBody>
      </p:sp>
      <p:sp>
        <p:nvSpPr>
          <p:cNvPr id="175" name="Shape 175"/>
          <p:cNvSpPr/>
          <p:nvPr/>
        </p:nvSpPr>
        <p:spPr>
          <a:xfrm>
            <a:off x="3491341" y="2666347"/>
            <a:ext cx="2232755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49580">
              <a:lnSpc>
                <a:spcPct val="150000"/>
              </a:lnSpc>
              <a:defRPr sz="45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t>Freunde</a:t>
            </a:r>
          </a:p>
        </p:txBody>
      </p:sp>
      <p:sp>
        <p:nvSpPr>
          <p:cNvPr id="176" name="Shape 176"/>
          <p:cNvSpPr/>
          <p:nvPr/>
        </p:nvSpPr>
        <p:spPr>
          <a:xfrm>
            <a:off x="3773463" y="4106209"/>
            <a:ext cx="159707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49580">
              <a:lnSpc>
                <a:spcPct val="150000"/>
              </a:lnSpc>
              <a:defRPr sz="45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t>Jesus</a:t>
            </a:r>
          </a:p>
        </p:txBody>
      </p:sp>
      <p:sp>
        <p:nvSpPr>
          <p:cNvPr id="177" name="Shape 177"/>
          <p:cNvSpPr/>
          <p:nvPr/>
        </p:nvSpPr>
        <p:spPr>
          <a:xfrm>
            <a:off x="3694073" y="5618303"/>
            <a:ext cx="175585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49580">
              <a:lnSpc>
                <a:spcPct val="150000"/>
              </a:lnSpc>
              <a:defRPr sz="45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t>Petrus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ape 180"/>
          <p:cNvSpPr/>
          <p:nvPr/>
        </p:nvSpPr>
        <p:spPr>
          <a:xfrm>
            <a:off x="250825" y="2420937"/>
            <a:ext cx="8713788" cy="1223963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81" name="Shape 181"/>
          <p:cNvSpPr/>
          <p:nvPr/>
        </p:nvSpPr>
        <p:spPr>
          <a:xfrm>
            <a:off x="250825" y="3860800"/>
            <a:ext cx="8713788" cy="1223963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82" name="Shape 182"/>
          <p:cNvSpPr/>
          <p:nvPr/>
        </p:nvSpPr>
        <p:spPr>
          <a:xfrm>
            <a:off x="250825" y="5300662"/>
            <a:ext cx="8713788" cy="1368426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 dirty="0"/>
          </a:p>
        </p:txBody>
      </p:sp>
      <p:sp>
        <p:nvSpPr>
          <p:cNvPr id="183" name="Shape 183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Wen besuchte Paulus auf seiner Reise?</a:t>
            </a:r>
          </a:p>
        </p:txBody>
      </p:sp>
      <p:sp>
        <p:nvSpPr>
          <p:cNvPr id="184" name="Shape 184"/>
          <p:cNvSpPr/>
          <p:nvPr/>
        </p:nvSpPr>
        <p:spPr>
          <a:xfrm>
            <a:off x="539750" y="2565400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1</a:t>
            </a:r>
          </a:p>
        </p:txBody>
      </p:sp>
      <p:sp>
        <p:nvSpPr>
          <p:cNvPr id="185" name="Shape 185"/>
          <p:cNvSpPr/>
          <p:nvPr/>
        </p:nvSpPr>
        <p:spPr>
          <a:xfrm>
            <a:off x="539750" y="3860800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2</a:t>
            </a:r>
          </a:p>
        </p:txBody>
      </p:sp>
      <p:sp>
        <p:nvSpPr>
          <p:cNvPr id="186" name="Shape 186"/>
          <p:cNvSpPr/>
          <p:nvPr/>
        </p:nvSpPr>
        <p:spPr>
          <a:xfrm>
            <a:off x="539750" y="5445125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3</a:t>
            </a:r>
          </a:p>
        </p:txBody>
      </p:sp>
      <p:pic>
        <p:nvPicPr>
          <p:cNvPr id="188" name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800" y="6553200"/>
            <a:ext cx="304800" cy="30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hape 189"/>
          <p:cNvSpPr/>
          <p:nvPr/>
        </p:nvSpPr>
        <p:spPr>
          <a:xfrm>
            <a:off x="3491341" y="2666346"/>
            <a:ext cx="2232755" cy="733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49580">
              <a:lnSpc>
                <a:spcPct val="150000"/>
              </a:lnSpc>
              <a:defRPr sz="45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t>Freunde</a:t>
            </a:r>
          </a:p>
        </p:txBody>
      </p:sp>
      <p:sp>
        <p:nvSpPr>
          <p:cNvPr id="190" name="Shape 190"/>
          <p:cNvSpPr/>
          <p:nvPr/>
        </p:nvSpPr>
        <p:spPr>
          <a:xfrm>
            <a:off x="3773463" y="4106209"/>
            <a:ext cx="1597073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49580">
              <a:lnSpc>
                <a:spcPct val="150000"/>
              </a:lnSpc>
              <a:defRPr sz="45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dirty="0"/>
              <a:t>Jesus</a:t>
            </a:r>
          </a:p>
        </p:txBody>
      </p:sp>
      <p:sp>
        <p:nvSpPr>
          <p:cNvPr id="14" name="Shape 190">
            <a:extLst>
              <a:ext uri="{FF2B5EF4-FFF2-40B4-BE49-F238E27FC236}">
                <a16:creationId xmlns:a16="http://schemas.microsoft.com/office/drawing/2014/main" id="{C6E56D01-1A8B-4063-9B5C-A5570D7D47A5}"/>
              </a:ext>
            </a:extLst>
          </p:cNvPr>
          <p:cNvSpPr/>
          <p:nvPr/>
        </p:nvSpPr>
        <p:spPr>
          <a:xfrm>
            <a:off x="3695652" y="5445125"/>
            <a:ext cx="1759454" cy="10027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49580">
              <a:lnSpc>
                <a:spcPct val="150000"/>
              </a:lnSpc>
              <a:defRPr sz="45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lang="de-DE" dirty="0"/>
              <a:t>Petrus</a:t>
            </a:r>
            <a:endParaRPr dirty="0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Shape 193"/>
          <p:cNvSpPr/>
          <p:nvPr/>
        </p:nvSpPr>
        <p:spPr>
          <a:xfrm>
            <a:off x="250825" y="2420937"/>
            <a:ext cx="8713788" cy="1223963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94" name="Shape 194"/>
          <p:cNvSpPr/>
          <p:nvPr/>
        </p:nvSpPr>
        <p:spPr>
          <a:xfrm>
            <a:off x="250825" y="3860800"/>
            <a:ext cx="8713788" cy="1223963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95" name="Shape 195"/>
          <p:cNvSpPr/>
          <p:nvPr/>
        </p:nvSpPr>
        <p:spPr>
          <a:xfrm>
            <a:off x="250825" y="5300662"/>
            <a:ext cx="8713788" cy="1368426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96" name="Shape 196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Wen besuchte Paulus auf seiner Reise?</a:t>
            </a:r>
          </a:p>
        </p:txBody>
      </p:sp>
      <p:sp>
        <p:nvSpPr>
          <p:cNvPr id="197" name="Shape 197"/>
          <p:cNvSpPr/>
          <p:nvPr/>
        </p:nvSpPr>
        <p:spPr>
          <a:xfrm>
            <a:off x="539750" y="2565400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1</a:t>
            </a:r>
          </a:p>
        </p:txBody>
      </p:sp>
      <p:sp>
        <p:nvSpPr>
          <p:cNvPr id="198" name="Shape 198"/>
          <p:cNvSpPr/>
          <p:nvPr/>
        </p:nvSpPr>
        <p:spPr>
          <a:xfrm>
            <a:off x="539750" y="3860800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2</a:t>
            </a:r>
          </a:p>
        </p:txBody>
      </p:sp>
      <p:sp>
        <p:nvSpPr>
          <p:cNvPr id="199" name="Shape 199"/>
          <p:cNvSpPr/>
          <p:nvPr/>
        </p:nvSpPr>
        <p:spPr>
          <a:xfrm>
            <a:off x="539750" y="5445125"/>
            <a:ext cx="1081088" cy="942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3600"/>
              </a:spcBef>
              <a:defRPr sz="6000" b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3</a:t>
            </a:r>
          </a:p>
        </p:txBody>
      </p:sp>
      <p:pic>
        <p:nvPicPr>
          <p:cNvPr id="200" name="blitz2.png" descr="blitz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274462">
            <a:off x="1893887" y="1468437"/>
            <a:ext cx="2143126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426457">
            <a:off x="5141912" y="1955732"/>
            <a:ext cx="2143126" cy="2857501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Shape 202"/>
          <p:cNvSpPr/>
          <p:nvPr/>
        </p:nvSpPr>
        <p:spPr>
          <a:xfrm>
            <a:off x="3491341" y="2666346"/>
            <a:ext cx="2232755" cy="733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49580">
              <a:lnSpc>
                <a:spcPct val="150000"/>
              </a:lnSpc>
              <a:defRPr sz="45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t>Freunde</a:t>
            </a:r>
          </a:p>
        </p:txBody>
      </p:sp>
      <p:sp>
        <p:nvSpPr>
          <p:cNvPr id="203" name="Shape 203"/>
          <p:cNvSpPr/>
          <p:nvPr/>
        </p:nvSpPr>
        <p:spPr>
          <a:xfrm>
            <a:off x="3773463" y="4106209"/>
            <a:ext cx="1597073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49580">
              <a:lnSpc>
                <a:spcPct val="150000"/>
              </a:lnSpc>
              <a:defRPr sz="45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t>Jesus</a:t>
            </a:r>
          </a:p>
        </p:txBody>
      </p:sp>
      <p:sp>
        <p:nvSpPr>
          <p:cNvPr id="204" name="Shape 204"/>
          <p:cNvSpPr/>
          <p:nvPr/>
        </p:nvSpPr>
        <p:spPr>
          <a:xfrm>
            <a:off x="3694073" y="5618303"/>
            <a:ext cx="175585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49580">
              <a:lnSpc>
                <a:spcPct val="150000"/>
              </a:lnSpc>
              <a:defRPr sz="45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t>Petrus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1" animBg="1" advAuto="0"/>
      <p:bldP spid="201" grpId="2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Shape 207"/>
          <p:cNvSpPr/>
          <p:nvPr/>
        </p:nvSpPr>
        <p:spPr>
          <a:xfrm>
            <a:off x="250825" y="2420937"/>
            <a:ext cx="8713788" cy="1223963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208" name="Shape 208"/>
          <p:cNvSpPr/>
          <p:nvPr/>
        </p:nvSpPr>
        <p:spPr>
          <a:xfrm>
            <a:off x="250825" y="3860800"/>
            <a:ext cx="8713788" cy="1223963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09" name="Shape 209"/>
          <p:cNvSpPr/>
          <p:nvPr/>
        </p:nvSpPr>
        <p:spPr>
          <a:xfrm>
            <a:off x="250825" y="5300662"/>
            <a:ext cx="8713788" cy="1368426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10" name="Shape 210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</p:spPr>
        <p:txBody>
          <a:bodyPr lIns="45719" rIns="45719">
            <a:spAutoFit/>
          </a:bodyPr>
          <a:lstStyle/>
          <a:p>
            <a:pPr algn="ctr">
              <a:spcBef>
                <a:spcPts val="1400"/>
              </a:spcBef>
              <a:defRPr sz="2400" b="1" u="sng"/>
            </a:pPr>
            <a:endParaRPr/>
          </a:p>
        </p:txBody>
      </p:sp>
      <p:sp>
        <p:nvSpPr>
          <p:cNvPr id="211" name="Shape 211"/>
          <p:cNvSpPr/>
          <p:nvPr/>
        </p:nvSpPr>
        <p:spPr>
          <a:xfrm>
            <a:off x="2792593" y="4106209"/>
            <a:ext cx="3789032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Zweite Runde: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214" name="Shape 214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17" name="Shape 217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Wie hieß der Mann, der heilen konnte?</a:t>
            </a:r>
          </a:p>
        </p:txBody>
      </p:sp>
      <p:sp>
        <p:nvSpPr>
          <p:cNvPr id="218" name="Shape 218"/>
          <p:cNvSpPr/>
          <p:nvPr/>
        </p:nvSpPr>
        <p:spPr>
          <a:xfrm>
            <a:off x="669092" y="4076047"/>
            <a:ext cx="175585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Petrus</a:t>
            </a:r>
          </a:p>
        </p:txBody>
      </p:sp>
      <p:sp>
        <p:nvSpPr>
          <p:cNvPr id="219" name="Shape 219"/>
          <p:cNvSpPr/>
          <p:nvPr/>
        </p:nvSpPr>
        <p:spPr>
          <a:xfrm>
            <a:off x="3646215" y="4076047"/>
            <a:ext cx="1851570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Paulus</a:t>
            </a:r>
          </a:p>
        </p:txBody>
      </p:sp>
      <p:sp>
        <p:nvSpPr>
          <p:cNvPr id="220" name="Shape 220"/>
          <p:cNvSpPr/>
          <p:nvPr/>
        </p:nvSpPr>
        <p:spPr>
          <a:xfrm>
            <a:off x="6853837" y="4076047"/>
            <a:ext cx="162916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Lukas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0"/>
            <a:ext cx="2987675" cy="6858000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22" name="Shape 22"/>
          <p:cNvSpPr/>
          <p:nvPr/>
        </p:nvSpPr>
        <p:spPr>
          <a:xfrm>
            <a:off x="2987675" y="0"/>
            <a:ext cx="3168650" cy="6858000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3" name="Shape 23"/>
          <p:cNvSpPr/>
          <p:nvPr/>
        </p:nvSpPr>
        <p:spPr>
          <a:xfrm>
            <a:off x="6119812" y="0"/>
            <a:ext cx="3024188" cy="6858000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24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00437"/>
            <a:ext cx="9144000" cy="2152651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Shape 25"/>
          <p:cNvSpPr/>
          <p:nvPr/>
        </p:nvSpPr>
        <p:spPr>
          <a:xfrm>
            <a:off x="395287" y="549275"/>
            <a:ext cx="8353426" cy="846198"/>
          </a:xfrm>
          <a:prstGeom prst="rect">
            <a:avLst/>
          </a:prstGeom>
          <a:solidFill>
            <a:srgbClr val="FFB210"/>
          </a:solidFill>
          <a:ln w="762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2800"/>
              </a:spcBef>
              <a:defRPr sz="4800">
                <a:solidFill>
                  <a:srgbClr val="B70101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r>
              <a:t>1,2 oder 3-SHOW</a:t>
            </a:r>
          </a:p>
        </p:txBody>
      </p:sp>
      <p:pic>
        <p:nvPicPr>
          <p:cNvPr id="26" name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9337" y="6858000"/>
            <a:ext cx="304801" cy="304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Shape 223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25" name="Shape 225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26" name="Shape 226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Wie hieß der Mann, der heilen konnte?</a:t>
            </a:r>
          </a:p>
        </p:txBody>
      </p:sp>
      <p:pic>
        <p:nvPicPr>
          <p:cNvPr id="227" name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800" y="6553200"/>
            <a:ext cx="304800" cy="3048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Shape 228"/>
          <p:cNvSpPr/>
          <p:nvPr/>
        </p:nvSpPr>
        <p:spPr>
          <a:xfrm>
            <a:off x="669092" y="4076046"/>
            <a:ext cx="1755854" cy="733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Petrus</a:t>
            </a:r>
          </a:p>
        </p:txBody>
      </p:sp>
      <p:sp>
        <p:nvSpPr>
          <p:cNvPr id="229" name="Shape 229"/>
          <p:cNvSpPr/>
          <p:nvPr/>
        </p:nvSpPr>
        <p:spPr>
          <a:xfrm>
            <a:off x="3646215" y="4076046"/>
            <a:ext cx="1851570" cy="733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Paulus</a:t>
            </a:r>
          </a:p>
        </p:txBody>
      </p:sp>
      <p:sp>
        <p:nvSpPr>
          <p:cNvPr id="230" name="Shape 230"/>
          <p:cNvSpPr/>
          <p:nvPr/>
        </p:nvSpPr>
        <p:spPr>
          <a:xfrm>
            <a:off x="6853837" y="4076046"/>
            <a:ext cx="1629164" cy="733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Lukas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233" name="Shape 233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35" name="Shape 235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36" name="Shape 236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Wie hieß der Mann, der heilen konnte?</a:t>
            </a:r>
          </a:p>
        </p:txBody>
      </p:sp>
      <p:pic>
        <p:nvPicPr>
          <p:cNvPr id="237" name="blitz2.png" descr="blitz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2187" y="1216025"/>
            <a:ext cx="2857501" cy="21431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9162" y="1519237"/>
            <a:ext cx="2857501" cy="2143126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blitz2.png" descr="blitz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274462">
            <a:off x="4630737" y="858837"/>
            <a:ext cx="2143126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9162" y="5076825"/>
            <a:ext cx="2857501" cy="21431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blitz2.png" descr="blitz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487441">
            <a:off x="4630737" y="4856162"/>
            <a:ext cx="2143126" cy="2857501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Shape 242"/>
          <p:cNvSpPr/>
          <p:nvPr/>
        </p:nvSpPr>
        <p:spPr>
          <a:xfrm>
            <a:off x="669092" y="4076046"/>
            <a:ext cx="1755854" cy="733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Petrus</a:t>
            </a:r>
          </a:p>
        </p:txBody>
      </p:sp>
      <p:sp>
        <p:nvSpPr>
          <p:cNvPr id="243" name="Shape 243"/>
          <p:cNvSpPr/>
          <p:nvPr/>
        </p:nvSpPr>
        <p:spPr>
          <a:xfrm>
            <a:off x="3646215" y="4076046"/>
            <a:ext cx="1851570" cy="733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Paulus</a:t>
            </a:r>
          </a:p>
        </p:txBody>
      </p:sp>
      <p:sp>
        <p:nvSpPr>
          <p:cNvPr id="244" name="Shape 244"/>
          <p:cNvSpPr/>
          <p:nvPr/>
        </p:nvSpPr>
        <p:spPr>
          <a:xfrm>
            <a:off x="6853837" y="4076046"/>
            <a:ext cx="1629164" cy="733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Lukas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4" animBg="1" advAuto="0"/>
      <p:bldP spid="238" grpId="5" animBg="1" advAuto="0"/>
      <p:bldP spid="239" grpId="3" animBg="1" advAuto="0"/>
      <p:bldP spid="240" grpId="2" animBg="1" advAuto="0"/>
      <p:bldP spid="241" grpId="1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247" name="Shape 247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48" name="Shape 248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49" name="Shape 249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50" name="Shape 250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Was kann nach einem giftigen Schlangenbiss passieren?</a:t>
            </a:r>
          </a:p>
        </p:txBody>
      </p:sp>
      <p:sp>
        <p:nvSpPr>
          <p:cNvPr id="251" name="Shape 251"/>
          <p:cNvSpPr/>
          <p:nvPr/>
        </p:nvSpPr>
        <p:spPr>
          <a:xfrm>
            <a:off x="436805" y="3863269"/>
            <a:ext cx="1985899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r>
              <a:rPr dirty="0" err="1"/>
              <a:t>Magendarm</a:t>
            </a:r>
            <a:r>
              <a:rPr lang="de-DE" dirty="0"/>
              <a:t>-</a:t>
            </a:r>
            <a:r>
              <a:rPr dirty="0"/>
              <a:t> </a:t>
            </a:r>
            <a:r>
              <a:rPr dirty="0" err="1"/>
              <a:t>Probleme</a:t>
            </a:r>
            <a:r>
              <a:rPr dirty="0"/>
              <a:t> und </a:t>
            </a:r>
            <a:r>
              <a:rPr dirty="0" err="1"/>
              <a:t>Fieber</a:t>
            </a:r>
            <a:endParaRPr dirty="0"/>
          </a:p>
        </p:txBody>
      </p:sp>
      <p:sp>
        <p:nvSpPr>
          <p:cNvPr id="252" name="Shape 252"/>
          <p:cNvSpPr/>
          <p:nvPr/>
        </p:nvSpPr>
        <p:spPr>
          <a:xfrm>
            <a:off x="3348351" y="3863269"/>
            <a:ext cx="2591761" cy="1261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r>
              <a:t>Schlafstörungen und ruhelose Beine</a:t>
            </a:r>
          </a:p>
        </p:txBody>
      </p:sp>
      <p:sp>
        <p:nvSpPr>
          <p:cNvPr id="253" name="Shape 253"/>
          <p:cNvSpPr/>
          <p:nvPr/>
        </p:nvSpPr>
        <p:spPr>
          <a:xfrm>
            <a:off x="6585174" y="3666419"/>
            <a:ext cx="2166489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r>
              <a:rPr dirty="0" err="1"/>
              <a:t>Anschwellen</a:t>
            </a:r>
            <a:r>
              <a:rPr dirty="0"/>
              <a:t> der </a:t>
            </a:r>
            <a:r>
              <a:rPr dirty="0" err="1"/>
              <a:t>Bissstelle</a:t>
            </a:r>
            <a:r>
              <a:rPr dirty="0"/>
              <a:t> und </a:t>
            </a:r>
            <a:r>
              <a:rPr dirty="0" err="1"/>
              <a:t>sterben</a:t>
            </a:r>
            <a:endParaRPr dirty="0"/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256" name="Shape 256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57" name="Shape 257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59" name="Shape 259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Was kann nach einem giftigen Schlangenbiss passieren?</a:t>
            </a:r>
          </a:p>
        </p:txBody>
      </p:sp>
      <p:pic>
        <p:nvPicPr>
          <p:cNvPr id="260" name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800" y="6629400"/>
            <a:ext cx="304800" cy="304800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Shape 261"/>
          <p:cNvSpPr/>
          <p:nvPr/>
        </p:nvSpPr>
        <p:spPr>
          <a:xfrm>
            <a:off x="436805" y="3863269"/>
            <a:ext cx="1985899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r>
              <a:rPr dirty="0" err="1"/>
              <a:t>Magendarm</a:t>
            </a:r>
            <a:r>
              <a:rPr lang="de-DE" dirty="0"/>
              <a:t>-</a:t>
            </a:r>
            <a:r>
              <a:rPr dirty="0"/>
              <a:t> </a:t>
            </a:r>
            <a:r>
              <a:rPr dirty="0" err="1"/>
              <a:t>Probleme</a:t>
            </a:r>
            <a:r>
              <a:rPr dirty="0"/>
              <a:t> und </a:t>
            </a:r>
            <a:r>
              <a:rPr dirty="0" err="1"/>
              <a:t>Fieber</a:t>
            </a:r>
            <a:endParaRPr dirty="0"/>
          </a:p>
        </p:txBody>
      </p:sp>
      <p:sp>
        <p:nvSpPr>
          <p:cNvPr id="262" name="Shape 262"/>
          <p:cNvSpPr/>
          <p:nvPr/>
        </p:nvSpPr>
        <p:spPr>
          <a:xfrm>
            <a:off x="3348351" y="3863269"/>
            <a:ext cx="2591761" cy="1261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r>
              <a:t>Schlafstörungen und ruhelose Beine</a:t>
            </a:r>
          </a:p>
        </p:txBody>
      </p:sp>
      <p:sp>
        <p:nvSpPr>
          <p:cNvPr id="263" name="Shape 263"/>
          <p:cNvSpPr/>
          <p:nvPr/>
        </p:nvSpPr>
        <p:spPr>
          <a:xfrm>
            <a:off x="6585174" y="3666419"/>
            <a:ext cx="2166490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r>
              <a:rPr dirty="0" err="1"/>
              <a:t>Anschwellen</a:t>
            </a:r>
            <a:r>
              <a:rPr dirty="0"/>
              <a:t> der </a:t>
            </a:r>
            <a:r>
              <a:rPr dirty="0" err="1"/>
              <a:t>Bissstelle</a:t>
            </a:r>
            <a:r>
              <a:rPr dirty="0"/>
              <a:t> und </a:t>
            </a:r>
            <a:r>
              <a:rPr dirty="0" err="1"/>
              <a:t>sterben</a:t>
            </a:r>
            <a:endParaRPr dirty="0"/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266" name="Shape 266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67" name="Shape 267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68" name="Shape 268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69" name="Shape 269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Was kann nach einem giftigen Schlangenbiss passieren?</a:t>
            </a:r>
          </a:p>
        </p:txBody>
      </p:sp>
      <p:pic>
        <p:nvPicPr>
          <p:cNvPr id="270" name="blitz2.png" descr="blitz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1587" y="1471612"/>
            <a:ext cx="2857501" cy="2143126"/>
          </a:xfrm>
          <a:prstGeom prst="rect">
            <a:avLst/>
          </a:prstGeom>
          <a:ln w="12700">
            <a:miter lim="400000"/>
          </a:ln>
        </p:spPr>
      </p:pic>
      <p:pic>
        <p:nvPicPr>
          <p:cNvPr id="271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9050" y="1704975"/>
            <a:ext cx="2857500" cy="21431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blitz2.png" descr="blitz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274462">
            <a:off x="6596856" y="790575"/>
            <a:ext cx="2143126" cy="285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9050" y="5021262"/>
            <a:ext cx="2857500" cy="2143126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blitz2.png" descr="blitz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487441">
            <a:off x="7543199" y="5003800"/>
            <a:ext cx="2143126" cy="2857500"/>
          </a:xfrm>
          <a:prstGeom prst="rect">
            <a:avLst/>
          </a:prstGeom>
          <a:ln w="12700">
            <a:miter lim="400000"/>
          </a:ln>
        </p:spPr>
      </p:pic>
      <p:sp>
        <p:nvSpPr>
          <p:cNvPr id="275" name="Shape 275"/>
          <p:cNvSpPr/>
          <p:nvPr/>
        </p:nvSpPr>
        <p:spPr>
          <a:xfrm>
            <a:off x="436805" y="3863269"/>
            <a:ext cx="1985899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r>
              <a:rPr dirty="0" err="1"/>
              <a:t>Magendarm</a:t>
            </a:r>
            <a:r>
              <a:rPr lang="de-DE" dirty="0"/>
              <a:t>-</a:t>
            </a:r>
            <a:r>
              <a:rPr dirty="0"/>
              <a:t> </a:t>
            </a:r>
            <a:r>
              <a:rPr dirty="0" err="1"/>
              <a:t>Probleme</a:t>
            </a:r>
            <a:r>
              <a:rPr dirty="0"/>
              <a:t> und </a:t>
            </a:r>
            <a:r>
              <a:rPr dirty="0" err="1"/>
              <a:t>Fieber</a:t>
            </a:r>
            <a:endParaRPr dirty="0"/>
          </a:p>
        </p:txBody>
      </p:sp>
      <p:sp>
        <p:nvSpPr>
          <p:cNvPr id="276" name="Shape 276"/>
          <p:cNvSpPr/>
          <p:nvPr/>
        </p:nvSpPr>
        <p:spPr>
          <a:xfrm>
            <a:off x="3348351" y="3863269"/>
            <a:ext cx="2591761" cy="1261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r>
              <a:t>Schlafstörungen und ruhelose Beine</a:t>
            </a:r>
          </a:p>
        </p:txBody>
      </p:sp>
      <p:sp>
        <p:nvSpPr>
          <p:cNvPr id="277" name="Shape 277"/>
          <p:cNvSpPr/>
          <p:nvPr/>
        </p:nvSpPr>
        <p:spPr>
          <a:xfrm>
            <a:off x="6585174" y="3666419"/>
            <a:ext cx="2166490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600"/>
            </a:lvl1pPr>
          </a:lstStyle>
          <a:p>
            <a:r>
              <a:rPr dirty="0" err="1"/>
              <a:t>Anschwellen</a:t>
            </a:r>
            <a:r>
              <a:rPr dirty="0"/>
              <a:t> der </a:t>
            </a:r>
            <a:r>
              <a:rPr dirty="0" err="1"/>
              <a:t>Bissstelle</a:t>
            </a:r>
            <a:r>
              <a:rPr dirty="0"/>
              <a:t> und </a:t>
            </a:r>
            <a:r>
              <a:rPr dirty="0" err="1"/>
              <a:t>sterben</a:t>
            </a: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" grpId="4" animBg="1" advAuto="0"/>
      <p:bldP spid="271" grpId="5" animBg="1" advAuto="0"/>
      <p:bldP spid="272" grpId="3" animBg="1" advAuto="0"/>
      <p:bldP spid="273" grpId="2" animBg="1" advAuto="0"/>
      <p:bldP spid="274" grpId="1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280" name="Shape 280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81" name="Shape 281"/>
          <p:cNvSpPr/>
          <p:nvPr/>
        </p:nvSpPr>
        <p:spPr>
          <a:xfrm>
            <a:off x="3352800" y="2438400"/>
            <a:ext cx="2592388" cy="4248150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82" name="Shape 282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83" name="Shape 283"/>
          <p:cNvSpPr/>
          <p:nvPr/>
        </p:nvSpPr>
        <p:spPr>
          <a:xfrm>
            <a:off x="-1" y="1773237"/>
            <a:ext cx="9144002" cy="461665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rPr dirty="0"/>
              <a:t>Wie </a:t>
            </a:r>
            <a:r>
              <a:rPr dirty="0" err="1"/>
              <a:t>hieß</a:t>
            </a:r>
            <a:r>
              <a:rPr dirty="0"/>
              <a:t> der </a:t>
            </a:r>
            <a:r>
              <a:rPr dirty="0" err="1"/>
              <a:t>angesehene</a:t>
            </a:r>
            <a:r>
              <a:rPr dirty="0"/>
              <a:t> Mann</a:t>
            </a:r>
            <a:r>
              <a:rPr lang="de-DE" dirty="0"/>
              <a:t>,</a:t>
            </a:r>
            <a:r>
              <a:rPr dirty="0"/>
              <a:t> der Paulus </a:t>
            </a:r>
            <a:r>
              <a:rPr dirty="0" err="1"/>
              <a:t>aufnahm</a:t>
            </a:r>
            <a:r>
              <a:rPr dirty="0"/>
              <a:t>?</a:t>
            </a:r>
          </a:p>
        </p:txBody>
      </p:sp>
      <p:sp>
        <p:nvSpPr>
          <p:cNvPr id="284" name="Shape 284"/>
          <p:cNvSpPr/>
          <p:nvPr/>
        </p:nvSpPr>
        <p:spPr>
          <a:xfrm>
            <a:off x="430781" y="3875228"/>
            <a:ext cx="2232476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Phillipus</a:t>
            </a:r>
          </a:p>
        </p:txBody>
      </p:sp>
      <p:sp>
        <p:nvSpPr>
          <p:cNvPr id="285" name="Shape 285"/>
          <p:cNvSpPr/>
          <p:nvPr/>
        </p:nvSpPr>
        <p:spPr>
          <a:xfrm>
            <a:off x="3694073" y="3875228"/>
            <a:ext cx="175585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Petrus</a:t>
            </a:r>
          </a:p>
        </p:txBody>
      </p:sp>
      <p:sp>
        <p:nvSpPr>
          <p:cNvPr id="286" name="Shape 286"/>
          <p:cNvSpPr/>
          <p:nvPr/>
        </p:nvSpPr>
        <p:spPr>
          <a:xfrm>
            <a:off x="6679150" y="3875228"/>
            <a:ext cx="1983874" cy="784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rPr dirty="0"/>
              <a:t>Pu</a:t>
            </a:r>
            <a:r>
              <a:rPr lang="de-DE" dirty="0"/>
              <a:t>b</a:t>
            </a:r>
            <a:r>
              <a:rPr dirty="0" err="1"/>
              <a:t>lius</a:t>
            </a:r>
            <a:endParaRPr dirty="0"/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289" name="Shape 289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90" name="Shape 290"/>
          <p:cNvSpPr/>
          <p:nvPr/>
        </p:nvSpPr>
        <p:spPr>
          <a:xfrm>
            <a:off x="3352800" y="2438400"/>
            <a:ext cx="2592388" cy="4248150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91" name="Shape 291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92" name="Shape 292"/>
          <p:cNvSpPr/>
          <p:nvPr/>
        </p:nvSpPr>
        <p:spPr>
          <a:xfrm>
            <a:off x="-1" y="1773237"/>
            <a:ext cx="9144002" cy="461665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rPr dirty="0"/>
              <a:t>Wie </a:t>
            </a:r>
            <a:r>
              <a:rPr dirty="0" err="1"/>
              <a:t>hieß</a:t>
            </a:r>
            <a:r>
              <a:rPr dirty="0"/>
              <a:t> der </a:t>
            </a:r>
            <a:r>
              <a:rPr dirty="0" err="1"/>
              <a:t>angesehene</a:t>
            </a:r>
            <a:r>
              <a:rPr dirty="0"/>
              <a:t> Mann</a:t>
            </a:r>
            <a:r>
              <a:rPr lang="de-DE" dirty="0"/>
              <a:t>,</a:t>
            </a:r>
            <a:r>
              <a:rPr dirty="0"/>
              <a:t> der Paulus </a:t>
            </a:r>
            <a:r>
              <a:rPr dirty="0" err="1"/>
              <a:t>aufnahm</a:t>
            </a:r>
            <a:r>
              <a:rPr dirty="0"/>
              <a:t>?</a:t>
            </a:r>
          </a:p>
        </p:txBody>
      </p:sp>
      <p:pic>
        <p:nvPicPr>
          <p:cNvPr id="293" name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800" y="6553200"/>
            <a:ext cx="304800" cy="304800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Shape 294"/>
          <p:cNvSpPr/>
          <p:nvPr/>
        </p:nvSpPr>
        <p:spPr>
          <a:xfrm>
            <a:off x="430781" y="3875228"/>
            <a:ext cx="2232476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Phillipus</a:t>
            </a:r>
          </a:p>
        </p:txBody>
      </p:sp>
      <p:sp>
        <p:nvSpPr>
          <p:cNvPr id="295" name="Shape 295"/>
          <p:cNvSpPr/>
          <p:nvPr/>
        </p:nvSpPr>
        <p:spPr>
          <a:xfrm>
            <a:off x="3694073" y="3875228"/>
            <a:ext cx="175585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Petrus</a:t>
            </a:r>
          </a:p>
        </p:txBody>
      </p:sp>
      <p:sp>
        <p:nvSpPr>
          <p:cNvPr id="296" name="Shape 296"/>
          <p:cNvSpPr/>
          <p:nvPr/>
        </p:nvSpPr>
        <p:spPr>
          <a:xfrm>
            <a:off x="6679150" y="3875228"/>
            <a:ext cx="1983874" cy="784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rPr dirty="0"/>
              <a:t>Pu</a:t>
            </a:r>
            <a:r>
              <a:rPr lang="de-DE" dirty="0"/>
              <a:t>b</a:t>
            </a:r>
            <a:r>
              <a:rPr dirty="0" err="1"/>
              <a:t>lius</a:t>
            </a:r>
            <a:endParaRPr dirty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299" name="Shape 299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00" name="Shape 300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01" name="Shape 301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02" name="Shape 302"/>
          <p:cNvSpPr/>
          <p:nvPr/>
        </p:nvSpPr>
        <p:spPr>
          <a:xfrm>
            <a:off x="-1" y="1773237"/>
            <a:ext cx="9144002" cy="461665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rPr dirty="0"/>
              <a:t>Wie </a:t>
            </a:r>
            <a:r>
              <a:rPr dirty="0" err="1"/>
              <a:t>hieß</a:t>
            </a:r>
            <a:r>
              <a:rPr dirty="0"/>
              <a:t> der </a:t>
            </a:r>
            <a:r>
              <a:rPr dirty="0" err="1"/>
              <a:t>angesehene</a:t>
            </a:r>
            <a:r>
              <a:rPr dirty="0"/>
              <a:t> Mann</a:t>
            </a:r>
            <a:r>
              <a:rPr lang="de-DE" dirty="0"/>
              <a:t>,</a:t>
            </a:r>
            <a:r>
              <a:rPr dirty="0"/>
              <a:t> der Paulus </a:t>
            </a:r>
            <a:r>
              <a:rPr dirty="0" err="1"/>
              <a:t>aufnahm</a:t>
            </a:r>
            <a:r>
              <a:rPr dirty="0"/>
              <a:t>?</a:t>
            </a:r>
          </a:p>
        </p:txBody>
      </p:sp>
      <p:pic>
        <p:nvPicPr>
          <p:cNvPr id="303" name="blitz2.png" descr="blitz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1600200"/>
            <a:ext cx="2857500" cy="21431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4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1676400"/>
            <a:ext cx="2857500" cy="21431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5" name="blitz2.png" descr="blitz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274462">
            <a:off x="6477000" y="381000"/>
            <a:ext cx="2143125" cy="285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6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1112" y="4878387"/>
            <a:ext cx="2857501" cy="2143126"/>
          </a:xfrm>
          <a:prstGeom prst="rect">
            <a:avLst/>
          </a:prstGeom>
          <a:ln w="12700">
            <a:miter lim="400000"/>
          </a:ln>
        </p:spPr>
      </p:pic>
      <p:pic>
        <p:nvPicPr>
          <p:cNvPr id="307" name="blitz2.png" descr="blitz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487441">
            <a:off x="7696200" y="4800600"/>
            <a:ext cx="2143125" cy="2857500"/>
          </a:xfrm>
          <a:prstGeom prst="rect">
            <a:avLst/>
          </a:prstGeom>
          <a:ln w="12700">
            <a:miter lim="400000"/>
          </a:ln>
        </p:spPr>
      </p:pic>
      <p:sp>
        <p:nvSpPr>
          <p:cNvPr id="308" name="Shape 308"/>
          <p:cNvSpPr/>
          <p:nvPr/>
        </p:nvSpPr>
        <p:spPr>
          <a:xfrm>
            <a:off x="430781" y="3875228"/>
            <a:ext cx="2232476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Phillipus</a:t>
            </a:r>
          </a:p>
        </p:txBody>
      </p:sp>
      <p:sp>
        <p:nvSpPr>
          <p:cNvPr id="309" name="Shape 309"/>
          <p:cNvSpPr/>
          <p:nvPr/>
        </p:nvSpPr>
        <p:spPr>
          <a:xfrm>
            <a:off x="3694073" y="3875228"/>
            <a:ext cx="175585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Petrus</a:t>
            </a:r>
          </a:p>
        </p:txBody>
      </p:sp>
      <p:sp>
        <p:nvSpPr>
          <p:cNvPr id="310" name="Shape 310"/>
          <p:cNvSpPr/>
          <p:nvPr/>
        </p:nvSpPr>
        <p:spPr>
          <a:xfrm>
            <a:off x="6679150" y="3875228"/>
            <a:ext cx="1983874" cy="784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rPr dirty="0"/>
              <a:t>Pu</a:t>
            </a:r>
            <a:r>
              <a:rPr lang="de-DE" dirty="0"/>
              <a:t>b</a:t>
            </a:r>
            <a:r>
              <a:rPr dirty="0" err="1"/>
              <a:t>lius</a:t>
            </a: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" grpId="4" animBg="1" advAuto="0"/>
      <p:bldP spid="304" grpId="5" animBg="1" advAuto="0"/>
      <p:bldP spid="305" grpId="3" animBg="1" advAuto="0"/>
      <p:bldP spid="306" grpId="2" animBg="1" advAuto="0"/>
      <p:bldP spid="307" grpId="1" animBg="1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313" name="Shape 313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14" name="Shape 314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15" name="Shape 315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16" name="Shape 316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Wie lange blieben Paulus und der Rest auf der Insel?</a:t>
            </a:r>
          </a:p>
        </p:txBody>
      </p:sp>
      <p:sp>
        <p:nvSpPr>
          <p:cNvPr id="317" name="Shape 317"/>
          <p:cNvSpPr/>
          <p:nvPr/>
        </p:nvSpPr>
        <p:spPr>
          <a:xfrm>
            <a:off x="271122" y="3848240"/>
            <a:ext cx="2551793" cy="1393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4500"/>
            </a:lvl1pPr>
          </a:lstStyle>
          <a:p>
            <a:r>
              <a:t>eine Woche</a:t>
            </a:r>
          </a:p>
        </p:txBody>
      </p:sp>
      <p:sp>
        <p:nvSpPr>
          <p:cNvPr id="318" name="Shape 318"/>
          <p:cNvSpPr/>
          <p:nvPr/>
        </p:nvSpPr>
        <p:spPr>
          <a:xfrm>
            <a:off x="3690333" y="4079169"/>
            <a:ext cx="1809711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3 Tage</a:t>
            </a:r>
          </a:p>
        </p:txBody>
      </p:sp>
      <p:sp>
        <p:nvSpPr>
          <p:cNvPr id="319" name="Shape 319"/>
          <p:cNvSpPr/>
          <p:nvPr/>
        </p:nvSpPr>
        <p:spPr>
          <a:xfrm>
            <a:off x="6763563" y="4079169"/>
            <a:ext cx="1809711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4 Tage</a:t>
            </a:r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322" name="Shape 322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23" name="Shape 323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24" name="Shape 324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25" name="Shape 325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400"/>
              </a:spcBef>
              <a:defRPr sz="2400" b="1" u="sng"/>
            </a:pPr>
            <a:r>
              <a:t>Welche ist Johannes Lippe?</a:t>
            </a:r>
          </a:p>
        </p:txBody>
      </p:sp>
      <p:pic>
        <p:nvPicPr>
          <p:cNvPr id="326" name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800" y="6553200"/>
            <a:ext cx="304800" cy="304800"/>
          </a:xfrm>
          <a:prstGeom prst="rect">
            <a:avLst/>
          </a:prstGeom>
          <a:ln w="12700">
            <a:miter lim="400000"/>
          </a:ln>
        </p:spPr>
      </p:pic>
      <p:sp>
        <p:nvSpPr>
          <p:cNvPr id="327" name="Shape 327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Wie lange blieben Paulus und der Rest auf der Insel?</a:t>
            </a:r>
          </a:p>
        </p:txBody>
      </p:sp>
      <p:sp>
        <p:nvSpPr>
          <p:cNvPr id="328" name="Shape 328"/>
          <p:cNvSpPr/>
          <p:nvPr/>
        </p:nvSpPr>
        <p:spPr>
          <a:xfrm>
            <a:off x="271122" y="3848240"/>
            <a:ext cx="2551793" cy="1393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4500"/>
            </a:lvl1pPr>
          </a:lstStyle>
          <a:p>
            <a:r>
              <a:t>eine Woche</a:t>
            </a:r>
          </a:p>
        </p:txBody>
      </p:sp>
      <p:sp>
        <p:nvSpPr>
          <p:cNvPr id="329" name="Shape 329"/>
          <p:cNvSpPr/>
          <p:nvPr/>
        </p:nvSpPr>
        <p:spPr>
          <a:xfrm>
            <a:off x="3690333" y="4079169"/>
            <a:ext cx="1809711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3 Tage</a:t>
            </a:r>
          </a:p>
        </p:txBody>
      </p:sp>
      <p:sp>
        <p:nvSpPr>
          <p:cNvPr id="330" name="Shape 330"/>
          <p:cNvSpPr/>
          <p:nvPr/>
        </p:nvSpPr>
        <p:spPr>
          <a:xfrm>
            <a:off x="6763563" y="4079169"/>
            <a:ext cx="1809712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4 Tage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hape 29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0" name="Shape 30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1" name="Shape 31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2" name="Shape 32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Wie viele Leute waren ca mit auf dem Schiff bei Paulus?</a:t>
            </a:r>
          </a:p>
        </p:txBody>
      </p:sp>
      <p:sp>
        <p:nvSpPr>
          <p:cNvPr id="33" name="Shape 33"/>
          <p:cNvSpPr/>
          <p:nvPr/>
        </p:nvSpPr>
        <p:spPr>
          <a:xfrm>
            <a:off x="436805" y="3787069"/>
            <a:ext cx="2040147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500"/>
            </a:lvl1pPr>
          </a:lstStyle>
          <a:p>
            <a:r>
              <a:t>276</a:t>
            </a:r>
          </a:p>
        </p:txBody>
      </p:sp>
      <p:sp>
        <p:nvSpPr>
          <p:cNvPr id="34" name="Shape 34"/>
          <p:cNvSpPr/>
          <p:nvPr/>
        </p:nvSpPr>
        <p:spPr>
          <a:xfrm>
            <a:off x="4274320" y="3787069"/>
            <a:ext cx="739823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12</a:t>
            </a:r>
          </a:p>
        </p:txBody>
      </p:sp>
      <p:sp>
        <p:nvSpPr>
          <p:cNvPr id="35" name="Shape 35"/>
          <p:cNvSpPr/>
          <p:nvPr/>
        </p:nvSpPr>
        <p:spPr>
          <a:xfrm>
            <a:off x="7139587" y="3787069"/>
            <a:ext cx="105766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350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333" name="Shape 333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34" name="Shape 334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36" name="Shape 336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400"/>
              </a:spcBef>
              <a:defRPr sz="2400" b="1" u="sng"/>
            </a:pPr>
            <a:r>
              <a:t>Welche ist Johannes Lippe?</a:t>
            </a:r>
          </a:p>
        </p:txBody>
      </p:sp>
      <p:grpSp>
        <p:nvGrpSpPr>
          <p:cNvPr id="342" name="Group 342"/>
          <p:cNvGrpSpPr/>
          <p:nvPr/>
        </p:nvGrpSpPr>
        <p:grpSpPr>
          <a:xfrm>
            <a:off x="2157412" y="720049"/>
            <a:ext cx="5425654" cy="7451384"/>
            <a:chOff x="0" y="0"/>
            <a:chExt cx="5425652" cy="7451382"/>
          </a:xfrm>
        </p:grpSpPr>
        <p:pic>
          <p:nvPicPr>
            <p:cNvPr id="337" name="blitz2.png" descr="blitz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43137" y="1151554"/>
              <a:ext cx="2857501" cy="21431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8" name="blitz2.png" descr="blitz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1080116"/>
              <a:ext cx="2857500" cy="21431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blitz2.png" descr="blitz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9274462">
              <a:off x="1462087" y="356216"/>
              <a:ext cx="2143126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40" name="blitz2.png" descr="blitz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4320204"/>
              <a:ext cx="2857500" cy="21431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41" name="blitz2.png" descr="blitz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487441">
              <a:off x="2605087" y="4242416"/>
              <a:ext cx="2143126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3" name="Shape 343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Wie lange blieben Paulus und der Rest auf der Insel?</a:t>
            </a:r>
          </a:p>
        </p:txBody>
      </p:sp>
      <p:sp>
        <p:nvSpPr>
          <p:cNvPr id="344" name="Shape 344"/>
          <p:cNvSpPr/>
          <p:nvPr/>
        </p:nvSpPr>
        <p:spPr>
          <a:xfrm>
            <a:off x="271122" y="3848240"/>
            <a:ext cx="2551793" cy="1393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4500"/>
            </a:lvl1pPr>
          </a:lstStyle>
          <a:p>
            <a:r>
              <a:t>eine Woche</a:t>
            </a:r>
          </a:p>
        </p:txBody>
      </p:sp>
      <p:sp>
        <p:nvSpPr>
          <p:cNvPr id="345" name="Shape 345"/>
          <p:cNvSpPr/>
          <p:nvPr/>
        </p:nvSpPr>
        <p:spPr>
          <a:xfrm>
            <a:off x="3690333" y="4079169"/>
            <a:ext cx="1809711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3 Tage</a:t>
            </a:r>
          </a:p>
        </p:txBody>
      </p:sp>
      <p:sp>
        <p:nvSpPr>
          <p:cNvPr id="346" name="Shape 346"/>
          <p:cNvSpPr/>
          <p:nvPr/>
        </p:nvSpPr>
        <p:spPr>
          <a:xfrm>
            <a:off x="6763563" y="4079169"/>
            <a:ext cx="1809712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4 Tage</a:t>
            </a: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349" name="Shape 349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50" name="Shape 350"/>
          <p:cNvSpPr/>
          <p:nvPr/>
        </p:nvSpPr>
        <p:spPr>
          <a:xfrm>
            <a:off x="3352800" y="2438400"/>
            <a:ext cx="2592388" cy="4248150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51" name="Shape 351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52" name="Shape 352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Wen heilte Paulus?</a:t>
            </a:r>
          </a:p>
        </p:txBody>
      </p:sp>
      <p:sp>
        <p:nvSpPr>
          <p:cNvPr id="353" name="Shape 353"/>
          <p:cNvSpPr/>
          <p:nvPr/>
        </p:nvSpPr>
        <p:spPr>
          <a:xfrm>
            <a:off x="323779" y="4091187"/>
            <a:ext cx="2446479" cy="942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000"/>
            </a:lvl1pPr>
          </a:lstStyle>
          <a:p>
            <a:r>
              <a:t>Den Vater von Publius</a:t>
            </a:r>
          </a:p>
        </p:txBody>
      </p:sp>
      <p:sp>
        <p:nvSpPr>
          <p:cNvPr id="354" name="Shape 354"/>
          <p:cNvSpPr/>
          <p:nvPr/>
        </p:nvSpPr>
        <p:spPr>
          <a:xfrm>
            <a:off x="3425754" y="4011055"/>
            <a:ext cx="2446479" cy="10679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400"/>
            </a:lvl1pPr>
          </a:lstStyle>
          <a:p>
            <a:r>
              <a:t>Den Vater vom Kind</a:t>
            </a:r>
          </a:p>
        </p:txBody>
      </p:sp>
      <p:sp>
        <p:nvSpPr>
          <p:cNvPr id="355" name="Shape 355"/>
          <p:cNvSpPr/>
          <p:nvPr/>
        </p:nvSpPr>
        <p:spPr>
          <a:xfrm>
            <a:off x="6445179" y="3915390"/>
            <a:ext cx="2446479" cy="1487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r>
              <a:t>Den Onkel des Generals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7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358" name="Shape 358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59" name="Shape 359"/>
          <p:cNvSpPr/>
          <p:nvPr/>
        </p:nvSpPr>
        <p:spPr>
          <a:xfrm>
            <a:off x="3352800" y="2438400"/>
            <a:ext cx="2592388" cy="4248150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60" name="Shape 360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61" name="Shape 361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Wen heilte Paulus?</a:t>
            </a:r>
          </a:p>
        </p:txBody>
      </p:sp>
      <p:pic>
        <p:nvPicPr>
          <p:cNvPr id="362" name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800" y="6553200"/>
            <a:ext cx="304800" cy="3048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hape 363"/>
          <p:cNvSpPr/>
          <p:nvPr/>
        </p:nvSpPr>
        <p:spPr>
          <a:xfrm>
            <a:off x="323779" y="4091187"/>
            <a:ext cx="2446479" cy="942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000"/>
            </a:lvl1pPr>
          </a:lstStyle>
          <a:p>
            <a:r>
              <a:t>Den Vater von Publius</a:t>
            </a:r>
          </a:p>
        </p:txBody>
      </p:sp>
      <p:sp>
        <p:nvSpPr>
          <p:cNvPr id="364" name="Shape 364"/>
          <p:cNvSpPr/>
          <p:nvPr/>
        </p:nvSpPr>
        <p:spPr>
          <a:xfrm>
            <a:off x="3425754" y="4011055"/>
            <a:ext cx="2446479" cy="10679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400"/>
            </a:lvl1pPr>
          </a:lstStyle>
          <a:p>
            <a:r>
              <a:t>Den Vater vom Kind</a:t>
            </a:r>
          </a:p>
        </p:txBody>
      </p:sp>
      <p:sp>
        <p:nvSpPr>
          <p:cNvPr id="365" name="Shape 365"/>
          <p:cNvSpPr/>
          <p:nvPr/>
        </p:nvSpPr>
        <p:spPr>
          <a:xfrm>
            <a:off x="6445179" y="3915390"/>
            <a:ext cx="2446479" cy="1487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r>
              <a:t>Den Onkel des Generals</a:t>
            </a: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368" name="Shape 368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69" name="Shape 369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70" name="Shape 370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71" name="Shape 371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Wen heilte Paulus?</a:t>
            </a:r>
          </a:p>
        </p:txBody>
      </p:sp>
      <p:grpSp>
        <p:nvGrpSpPr>
          <p:cNvPr id="377" name="Group 377"/>
          <p:cNvGrpSpPr/>
          <p:nvPr/>
        </p:nvGrpSpPr>
        <p:grpSpPr>
          <a:xfrm>
            <a:off x="-1016000" y="570883"/>
            <a:ext cx="5425653" cy="7451384"/>
            <a:chOff x="0" y="0"/>
            <a:chExt cx="5425652" cy="7451382"/>
          </a:xfrm>
        </p:grpSpPr>
        <p:pic>
          <p:nvPicPr>
            <p:cNvPr id="372" name="blitz2.png" descr="blitz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43137" y="1151554"/>
              <a:ext cx="2857501" cy="21431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3" name="blitz2.png" descr="blitz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1080116"/>
              <a:ext cx="2857500" cy="21431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4" name="blitz2.png" descr="blitz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9274462">
              <a:off x="1462087" y="356216"/>
              <a:ext cx="2143126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5" name="blitz2.png" descr="blitz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4320204"/>
              <a:ext cx="2857500" cy="214312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6" name="blitz2.png" descr="blitz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487441">
              <a:off x="2605087" y="4242416"/>
              <a:ext cx="2143126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78" name="Shape 378"/>
          <p:cNvSpPr/>
          <p:nvPr/>
        </p:nvSpPr>
        <p:spPr>
          <a:xfrm>
            <a:off x="323779" y="4091187"/>
            <a:ext cx="2446479" cy="942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000"/>
            </a:lvl1pPr>
          </a:lstStyle>
          <a:p>
            <a:r>
              <a:t>Den Vater von Publius</a:t>
            </a:r>
          </a:p>
        </p:txBody>
      </p:sp>
      <p:sp>
        <p:nvSpPr>
          <p:cNvPr id="379" name="Shape 379"/>
          <p:cNvSpPr/>
          <p:nvPr/>
        </p:nvSpPr>
        <p:spPr>
          <a:xfrm>
            <a:off x="3425754" y="4011055"/>
            <a:ext cx="2446479" cy="10679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400"/>
            </a:lvl1pPr>
          </a:lstStyle>
          <a:p>
            <a:r>
              <a:t>Den Vater vom Kind</a:t>
            </a:r>
          </a:p>
        </p:txBody>
      </p:sp>
      <p:sp>
        <p:nvSpPr>
          <p:cNvPr id="380" name="Shape 380"/>
          <p:cNvSpPr/>
          <p:nvPr/>
        </p:nvSpPr>
        <p:spPr>
          <a:xfrm>
            <a:off x="6445179" y="3915390"/>
            <a:ext cx="2446479" cy="1487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200"/>
            </a:lvl1pPr>
          </a:lstStyle>
          <a:p>
            <a:r>
              <a:t>Den Onkel des Generals</a:t>
            </a:r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Shape 38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9" name="Shape 39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40" name="Shape 40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41" name="Shape 41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rPr dirty="0"/>
              <a:t>Wie </a:t>
            </a:r>
            <a:r>
              <a:rPr dirty="0" err="1"/>
              <a:t>viele</a:t>
            </a:r>
            <a:r>
              <a:rPr dirty="0"/>
              <a:t> Leute </a:t>
            </a:r>
            <a:r>
              <a:rPr dirty="0" err="1"/>
              <a:t>waren</a:t>
            </a:r>
            <a:r>
              <a:rPr dirty="0"/>
              <a:t> ca </a:t>
            </a:r>
            <a:r>
              <a:rPr dirty="0" err="1"/>
              <a:t>mit</a:t>
            </a:r>
            <a:r>
              <a:rPr dirty="0"/>
              <a:t> auf dem Schiff </a:t>
            </a:r>
            <a:r>
              <a:rPr dirty="0" err="1"/>
              <a:t>bei</a:t>
            </a:r>
            <a:r>
              <a:rPr dirty="0"/>
              <a:t> Paulus?</a:t>
            </a:r>
          </a:p>
        </p:txBody>
      </p:sp>
      <p:pic>
        <p:nvPicPr>
          <p:cNvPr id="42" name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800" y="6553200"/>
            <a:ext cx="304800" cy="304800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hape 43"/>
          <p:cNvSpPr/>
          <p:nvPr/>
        </p:nvSpPr>
        <p:spPr>
          <a:xfrm>
            <a:off x="436805" y="3787069"/>
            <a:ext cx="2040147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500"/>
            </a:lvl1pPr>
          </a:lstStyle>
          <a:p>
            <a:r>
              <a:t>276</a:t>
            </a:r>
          </a:p>
        </p:txBody>
      </p:sp>
      <p:sp>
        <p:nvSpPr>
          <p:cNvPr id="44" name="Shape 44"/>
          <p:cNvSpPr/>
          <p:nvPr/>
        </p:nvSpPr>
        <p:spPr>
          <a:xfrm>
            <a:off x="4274320" y="3787069"/>
            <a:ext cx="739823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12</a:t>
            </a:r>
          </a:p>
        </p:txBody>
      </p:sp>
      <p:sp>
        <p:nvSpPr>
          <p:cNvPr id="45" name="Shape 45"/>
          <p:cNvSpPr/>
          <p:nvPr/>
        </p:nvSpPr>
        <p:spPr>
          <a:xfrm>
            <a:off x="7139587" y="3787069"/>
            <a:ext cx="105766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350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49" name="Shape 49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0" name="Shape 50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1" name="Shape 51"/>
          <p:cNvSpPr/>
          <p:nvPr/>
        </p:nvSpPr>
        <p:spPr>
          <a:xfrm>
            <a:off x="-1" y="1773237"/>
            <a:ext cx="9144002" cy="461665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rPr lang="de-DE" dirty="0"/>
              <a:t>Wie viele Leute waren </a:t>
            </a:r>
            <a:r>
              <a:rPr lang="de-DE" dirty="0" err="1"/>
              <a:t>ca</a:t>
            </a:r>
            <a:r>
              <a:rPr lang="de-DE" dirty="0"/>
              <a:t> mit auf dem Schiff bei Paulus?</a:t>
            </a:r>
          </a:p>
        </p:txBody>
      </p:sp>
      <p:sp>
        <p:nvSpPr>
          <p:cNvPr id="52" name="Shape 52"/>
          <p:cNvSpPr/>
          <p:nvPr/>
        </p:nvSpPr>
        <p:spPr>
          <a:xfrm>
            <a:off x="1476375" y="549275"/>
            <a:ext cx="6607185" cy="1102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7200" b="1"/>
            </a:lvl1pPr>
          </a:lstStyle>
          <a:p>
            <a:r>
              <a:t>PROBERUNDE</a:t>
            </a:r>
          </a:p>
        </p:txBody>
      </p:sp>
      <p:pic>
        <p:nvPicPr>
          <p:cNvPr id="53" name="blitz2.png" descr="blitz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844675"/>
            <a:ext cx="2857500" cy="2143125"/>
          </a:xfrm>
          <a:prstGeom prst="rect">
            <a:avLst/>
          </a:prstGeom>
          <a:ln w="12700">
            <a:miter lim="400000"/>
          </a:ln>
        </p:spPr>
      </p:pic>
      <p:pic>
        <p:nvPicPr>
          <p:cNvPr id="54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52513" y="1844675"/>
            <a:ext cx="2857501" cy="2143125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blitz2.png" descr="blitz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274462">
            <a:off x="475456" y="998537"/>
            <a:ext cx="2143126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52513" y="4886325"/>
            <a:ext cx="2857501" cy="2143125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blitz2.png" descr="blitz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487441">
            <a:off x="1171574" y="4716462"/>
            <a:ext cx="2143126" cy="2857501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Shape 58"/>
          <p:cNvSpPr/>
          <p:nvPr/>
        </p:nvSpPr>
        <p:spPr>
          <a:xfrm>
            <a:off x="7139587" y="3787069"/>
            <a:ext cx="1057664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350</a:t>
            </a:r>
          </a:p>
        </p:txBody>
      </p:sp>
      <p:sp>
        <p:nvSpPr>
          <p:cNvPr id="59" name="Shape 59"/>
          <p:cNvSpPr/>
          <p:nvPr/>
        </p:nvSpPr>
        <p:spPr>
          <a:xfrm>
            <a:off x="4274320" y="3787069"/>
            <a:ext cx="739823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4500"/>
            </a:lvl1pPr>
          </a:lstStyle>
          <a:p>
            <a:r>
              <a:t>12</a:t>
            </a:r>
          </a:p>
        </p:txBody>
      </p:sp>
      <p:sp>
        <p:nvSpPr>
          <p:cNvPr id="60" name="Shape 60"/>
          <p:cNvSpPr/>
          <p:nvPr/>
        </p:nvSpPr>
        <p:spPr>
          <a:xfrm>
            <a:off x="436805" y="3787069"/>
            <a:ext cx="2040147" cy="733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500"/>
            </a:lvl1pPr>
          </a:lstStyle>
          <a:p>
            <a:r>
              <a:t>276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4" animBg="1" advAuto="0"/>
      <p:bldP spid="54" grpId="5" animBg="1" advAuto="0"/>
      <p:bldP spid="55" grpId="3" animBg="1" advAuto="0"/>
      <p:bldP spid="56" grpId="2" animBg="1" advAuto="0"/>
      <p:bldP spid="57" grpId="1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4" name="Shape 64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5" name="Shape 65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66" name="Shape 66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Wohin wollte das Schiff fahren?</a:t>
            </a:r>
          </a:p>
        </p:txBody>
      </p:sp>
      <p:sp>
        <p:nvSpPr>
          <p:cNvPr id="67" name="Shape 67"/>
          <p:cNvSpPr/>
          <p:nvPr/>
        </p:nvSpPr>
        <p:spPr>
          <a:xfrm>
            <a:off x="352590" y="4227994"/>
            <a:ext cx="2388857" cy="634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900"/>
            </a:lvl1pPr>
          </a:lstStyle>
          <a:p>
            <a:r>
              <a:t>Jerusalem</a:t>
            </a:r>
          </a:p>
        </p:txBody>
      </p:sp>
      <p:sp>
        <p:nvSpPr>
          <p:cNvPr id="68" name="Shape 68"/>
          <p:cNvSpPr/>
          <p:nvPr/>
        </p:nvSpPr>
        <p:spPr>
          <a:xfrm>
            <a:off x="3865805" y="4115281"/>
            <a:ext cx="1149882" cy="634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900"/>
            </a:lvl1pPr>
          </a:lstStyle>
          <a:p>
            <a:r>
              <a:t>Rom</a:t>
            </a:r>
          </a:p>
        </p:txBody>
      </p:sp>
      <p:sp>
        <p:nvSpPr>
          <p:cNvPr id="69" name="Shape 69"/>
          <p:cNvSpPr/>
          <p:nvPr/>
        </p:nvSpPr>
        <p:spPr>
          <a:xfrm>
            <a:off x="6432393" y="4115281"/>
            <a:ext cx="2472052" cy="634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900"/>
            </a:lvl1pPr>
          </a:lstStyle>
          <a:p>
            <a:r>
              <a:t>Bethlehem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hape 72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3" name="Shape 73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4" name="Shape 74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5" name="Shape 75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Wohin wollte das Schiff fahren?</a:t>
            </a:r>
          </a:p>
        </p:txBody>
      </p:sp>
      <p:pic>
        <p:nvPicPr>
          <p:cNvPr id="76" name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4800" y="6553200"/>
            <a:ext cx="304800" cy="304800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Shape 77"/>
          <p:cNvSpPr/>
          <p:nvPr/>
        </p:nvSpPr>
        <p:spPr>
          <a:xfrm>
            <a:off x="352590" y="4227994"/>
            <a:ext cx="2388857" cy="634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900"/>
            </a:lvl1pPr>
          </a:lstStyle>
          <a:p>
            <a:r>
              <a:t>Jerusalem</a:t>
            </a:r>
          </a:p>
        </p:txBody>
      </p:sp>
      <p:sp>
        <p:nvSpPr>
          <p:cNvPr id="78" name="Shape 78"/>
          <p:cNvSpPr/>
          <p:nvPr/>
        </p:nvSpPr>
        <p:spPr>
          <a:xfrm>
            <a:off x="3865805" y="4115281"/>
            <a:ext cx="1149882" cy="634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900"/>
            </a:lvl1pPr>
          </a:lstStyle>
          <a:p>
            <a:r>
              <a:t>Rom</a:t>
            </a:r>
          </a:p>
        </p:txBody>
      </p:sp>
      <p:sp>
        <p:nvSpPr>
          <p:cNvPr id="79" name="Shape 79"/>
          <p:cNvSpPr/>
          <p:nvPr/>
        </p:nvSpPr>
        <p:spPr>
          <a:xfrm>
            <a:off x="6432393" y="4115281"/>
            <a:ext cx="2472052" cy="634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900"/>
            </a:lvl1pPr>
          </a:lstStyle>
          <a:p>
            <a:r>
              <a:t>Bethlehem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Shape 82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83" name="Shape 83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84" name="Shape 84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85" name="Shape 85"/>
          <p:cNvSpPr/>
          <p:nvPr/>
        </p:nvSpPr>
        <p:spPr>
          <a:xfrm>
            <a:off x="-1" y="1773237"/>
            <a:ext cx="9144002" cy="437070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t>Wohin wollte das Schiff fahren?</a:t>
            </a:r>
          </a:p>
        </p:txBody>
      </p:sp>
      <p:pic>
        <p:nvPicPr>
          <p:cNvPr id="86" name="blitz2.png" descr="blitz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700" y="1872697"/>
            <a:ext cx="2857500" cy="2143126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8175" y="1773237"/>
            <a:ext cx="2857500" cy="2143126"/>
          </a:xfrm>
          <a:prstGeom prst="rect">
            <a:avLst/>
          </a:prstGeom>
          <a:ln w="12700">
            <a:miter lim="400000"/>
          </a:ln>
        </p:spPr>
      </p:pic>
      <p:pic>
        <p:nvPicPr>
          <p:cNvPr id="88" name="blitz2.png" descr="blitz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274462">
            <a:off x="3482892" y="1036637"/>
            <a:ext cx="2143126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9" name="blitz2.png" descr="blitz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8175" y="5013325"/>
            <a:ext cx="2857500" cy="2143125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blitz2.png" descr="blitz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487441">
            <a:off x="4602162" y="4932362"/>
            <a:ext cx="2143126" cy="2857501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Shape 91"/>
          <p:cNvSpPr/>
          <p:nvPr/>
        </p:nvSpPr>
        <p:spPr>
          <a:xfrm>
            <a:off x="352590" y="4227994"/>
            <a:ext cx="2388857" cy="634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900"/>
            </a:lvl1pPr>
          </a:lstStyle>
          <a:p>
            <a:r>
              <a:t>Jerusalem</a:t>
            </a:r>
          </a:p>
        </p:txBody>
      </p:sp>
      <p:sp>
        <p:nvSpPr>
          <p:cNvPr id="92" name="Shape 92"/>
          <p:cNvSpPr/>
          <p:nvPr/>
        </p:nvSpPr>
        <p:spPr>
          <a:xfrm>
            <a:off x="3865805" y="4115281"/>
            <a:ext cx="1149882" cy="634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900"/>
            </a:lvl1pPr>
          </a:lstStyle>
          <a:p>
            <a:r>
              <a:t>Rom</a:t>
            </a:r>
          </a:p>
        </p:txBody>
      </p:sp>
      <p:sp>
        <p:nvSpPr>
          <p:cNvPr id="93" name="Shape 93"/>
          <p:cNvSpPr/>
          <p:nvPr/>
        </p:nvSpPr>
        <p:spPr>
          <a:xfrm>
            <a:off x="6432393" y="4115281"/>
            <a:ext cx="2472052" cy="634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900"/>
            </a:lvl1pPr>
          </a:lstStyle>
          <a:p>
            <a:r>
              <a:t>Bethlehem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dissolve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4" animBg="1" advAuto="0"/>
      <p:bldP spid="87" grpId="5" animBg="1" advAuto="0"/>
      <p:bldP spid="88" grpId="3" animBg="1" advAuto="0"/>
      <p:bldP spid="89" grpId="2" animBg="1" advAuto="0"/>
      <p:bldP spid="90" grpId="1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stage.png" descr="st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0"/>
            <a:ext cx="8713788" cy="1773238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Shape 96"/>
          <p:cNvSpPr/>
          <p:nvPr/>
        </p:nvSpPr>
        <p:spPr>
          <a:xfrm>
            <a:off x="250825" y="2420937"/>
            <a:ext cx="2592388" cy="4248151"/>
          </a:xfrm>
          <a:prstGeom prst="rect">
            <a:avLst/>
          </a:prstGeom>
          <a:solidFill>
            <a:srgbClr val="B30F0D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97" name="Shape 97"/>
          <p:cNvSpPr/>
          <p:nvPr/>
        </p:nvSpPr>
        <p:spPr>
          <a:xfrm>
            <a:off x="3348037" y="2420937"/>
            <a:ext cx="2592388" cy="4248151"/>
          </a:xfrm>
          <a:prstGeom prst="rect">
            <a:avLst/>
          </a:prstGeom>
          <a:solidFill>
            <a:srgbClr val="FFB210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98" name="Shape 98"/>
          <p:cNvSpPr/>
          <p:nvPr/>
        </p:nvSpPr>
        <p:spPr>
          <a:xfrm>
            <a:off x="6372225" y="2420937"/>
            <a:ext cx="2592388" cy="4248151"/>
          </a:xfrm>
          <a:prstGeom prst="rect">
            <a:avLst/>
          </a:prstGeom>
          <a:solidFill>
            <a:srgbClr val="4674B2"/>
          </a:solidFill>
          <a:ln>
            <a:solidFill>
              <a:srgbClr val="000000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99" name="Shape 99"/>
          <p:cNvSpPr/>
          <p:nvPr/>
        </p:nvSpPr>
        <p:spPr>
          <a:xfrm>
            <a:off x="-1" y="1773237"/>
            <a:ext cx="9144002" cy="830997"/>
          </a:xfrm>
          <a:prstGeom prst="rect">
            <a:avLst/>
          </a:prstGeom>
          <a:solidFill>
            <a:srgbClr val="FFB21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1400"/>
              </a:spcBef>
              <a:defRPr sz="2400" b="1" u="sng"/>
            </a:lvl1pPr>
          </a:lstStyle>
          <a:p>
            <a:r>
              <a:rPr dirty="0"/>
              <a:t>Was </a:t>
            </a:r>
            <a:r>
              <a:rPr dirty="0" err="1"/>
              <a:t>versuchten</a:t>
            </a:r>
            <a:r>
              <a:rPr dirty="0"/>
              <a:t> die </a:t>
            </a:r>
            <a:r>
              <a:rPr dirty="0" err="1"/>
              <a:t>Matrosen</a:t>
            </a:r>
            <a:r>
              <a:rPr lang="de-DE" dirty="0"/>
              <a:t>,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sie</a:t>
            </a:r>
            <a:r>
              <a:rPr dirty="0"/>
              <a:t> Angst </a:t>
            </a:r>
            <a:r>
              <a:rPr dirty="0" err="1"/>
              <a:t>hatten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das Schiff auf </a:t>
            </a:r>
            <a:r>
              <a:rPr dirty="0" err="1"/>
              <a:t>ein</a:t>
            </a:r>
            <a:r>
              <a:rPr dirty="0"/>
              <a:t> Riff </a:t>
            </a:r>
            <a:r>
              <a:rPr dirty="0" err="1"/>
              <a:t>fährt</a:t>
            </a:r>
            <a:r>
              <a:rPr dirty="0"/>
              <a:t>?</a:t>
            </a:r>
          </a:p>
        </p:txBody>
      </p:sp>
      <p:sp>
        <p:nvSpPr>
          <p:cNvPr id="100" name="Shape 100"/>
          <p:cNvSpPr/>
          <p:nvPr/>
        </p:nvSpPr>
        <p:spPr>
          <a:xfrm>
            <a:off x="296125" y="3848033"/>
            <a:ext cx="2501787" cy="1393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defTabSz="449580">
              <a:lnSpc>
                <a:spcPct val="150000"/>
              </a:lnSpc>
              <a:defRPr sz="2200">
                <a:uFill>
                  <a:solidFill>
                    <a:srgbClr val="000000"/>
                  </a:solidFill>
                </a:uFill>
              </a:defRPr>
            </a:pPr>
            <a:r>
              <a:t>Entgegen der Ströhmung zu rudern</a:t>
            </a:r>
          </a:p>
        </p:txBody>
      </p:sp>
      <p:sp>
        <p:nvSpPr>
          <p:cNvPr id="101" name="Shape 101"/>
          <p:cNvSpPr/>
          <p:nvPr/>
        </p:nvSpPr>
        <p:spPr>
          <a:xfrm>
            <a:off x="3469463" y="3634551"/>
            <a:ext cx="2349536" cy="1685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defTabSz="449580">
              <a:lnSpc>
                <a:spcPct val="150000"/>
              </a:lnSpc>
              <a:defRPr sz="24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einem</a:t>
            </a:r>
            <a:r>
              <a:rPr dirty="0"/>
              <a:t> </a:t>
            </a:r>
            <a:r>
              <a:rPr dirty="0" err="1"/>
              <a:t>Rettungsboot</a:t>
            </a:r>
            <a:r>
              <a:rPr dirty="0"/>
              <a:t> </a:t>
            </a:r>
            <a:r>
              <a:rPr lang="de-DE" dirty="0"/>
              <a:t>zu </a:t>
            </a:r>
            <a:r>
              <a:rPr dirty="0" err="1"/>
              <a:t>fliehen</a:t>
            </a:r>
            <a:endParaRPr dirty="0"/>
          </a:p>
        </p:txBody>
      </p:sp>
      <p:sp>
        <p:nvSpPr>
          <p:cNvPr id="102" name="Shape 102"/>
          <p:cNvSpPr/>
          <p:nvPr/>
        </p:nvSpPr>
        <p:spPr>
          <a:xfrm>
            <a:off x="6681056" y="4156823"/>
            <a:ext cx="1974725" cy="449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defTabSz="449580">
              <a:lnSpc>
                <a:spcPct val="150000"/>
              </a:lnSpc>
              <a:defRPr sz="2500"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t>Hilfe zu rufen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Standarddesign">
  <a:themeElements>
    <a:clrScheme name="Standard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tandard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Standard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tandarddesign">
  <a:themeElements>
    <a:clrScheme name="Standard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tandard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Standard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Office PowerPoint</Application>
  <PresentationFormat>Bildschirmpräsentation (4:3)</PresentationFormat>
  <Paragraphs>143</Paragraphs>
  <Slides>34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34</vt:i4>
      </vt:variant>
    </vt:vector>
  </HeadingPairs>
  <TitlesOfParts>
    <vt:vector size="37" baseType="lpstr">
      <vt:lpstr>Arial</vt:lpstr>
      <vt:lpstr>Calibri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Kathrin Schmidt</cp:lastModifiedBy>
  <cp:revision>3</cp:revision>
  <dcterms:modified xsi:type="dcterms:W3CDTF">2021-07-03T21:25:24Z</dcterms:modified>
</cp:coreProperties>
</file>