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0C4DFC-EA2C-4F1D-844F-58B8FB900226}" v="1" dt="2023-04-26T06:56:00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hem, Kerstin" userId="S::kerstin.kamhem@ec.de::d07475e1-dad0-4898-ba02-5194c8005f98" providerId="AD" clId="Web-{2D0C4DFC-EA2C-4F1D-844F-58B8FB900226}"/>
    <pc:docChg chg="delSld">
      <pc:chgData name="Kamhem, Kerstin" userId="S::kerstin.kamhem@ec.de::d07475e1-dad0-4898-ba02-5194c8005f98" providerId="AD" clId="Web-{2D0C4DFC-EA2C-4F1D-844F-58B8FB900226}" dt="2023-04-26T06:56:00.805" v="0"/>
      <pc:docMkLst>
        <pc:docMk/>
      </pc:docMkLst>
      <pc:sldChg chg="del">
        <pc:chgData name="Kamhem, Kerstin" userId="S::kerstin.kamhem@ec.de::d07475e1-dad0-4898-ba02-5194c8005f98" providerId="AD" clId="Web-{2D0C4DFC-EA2C-4F1D-844F-58B8FB900226}" dt="2023-04-26T06:56:00.805" v="0"/>
        <pc:sldMkLst>
          <pc:docMk/>
          <pc:sldMk cId="2035853825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928AAA-BF08-4326-87C9-620EEF6D1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5F64C4D-FE46-41CC-9507-783E2105B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7AF5BE-9A3B-455F-97C1-E1FE846E8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11D8-3CE1-479E-B909-BCF9D8E550C6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FCC287-B925-470D-8C72-48BEEBDA8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BBD6B5-F4DF-4248-AD9A-32315F9E1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B99A-E064-46DB-BD66-9EB9F87EAE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597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A23E2-828C-41E8-BAC9-5C9B1FBF5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ECF245E-0A86-45DD-A7E0-32D20F138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9A8D3C-742F-4CE6-B5BA-DB55BEAC4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11D8-3CE1-479E-B909-BCF9D8E550C6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D7E50A-3656-4580-878F-640BC245A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12CCD1-731E-4E2A-AE8C-B0BD5EF67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B99A-E064-46DB-BD66-9EB9F87EAE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4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1A6ACB3-ADD3-4453-BCCD-A370D9B477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AA35AB5-E5F0-4070-854C-DC71FC8DF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50E348-E001-492C-A34A-3136C553E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11D8-3CE1-479E-B909-BCF9D8E550C6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2302A1-A040-4E03-9AEA-52C479369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9CFF0E-B950-4CDC-A776-BEBAD2C0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B99A-E064-46DB-BD66-9EB9F87EAE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61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8816C6-99B9-4FA3-80DE-79D92CC63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810964-28C8-4CF0-8F4E-D63F12592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4E35A7-BE25-4E19-BE97-29C4B20B5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11D8-3CE1-479E-B909-BCF9D8E550C6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B3366B-C6CB-4F56-B800-129E93D37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634782-9BEC-48E5-B0C2-5C3D6B9B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B99A-E064-46DB-BD66-9EB9F87EAE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094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ACCAB7-CBC7-40A6-AE37-2B6A331D0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FF2154-90A1-4B05-9E74-7E0F7449E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C52884-5528-47D5-A2F5-86892BA37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11D8-3CE1-479E-B909-BCF9D8E550C6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300CCA-4EAF-4B8A-9072-8D61C250A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BA88F6-3DA9-413C-9A88-BC8B85E2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B99A-E064-46DB-BD66-9EB9F87EAE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227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2C8B81-7949-4DEF-9BAE-32B877526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93B583-C289-4FC7-8472-D0D1ADA271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C46142E-2CB0-4530-8F9D-25695E3C6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815CEC0-CE9F-453A-8693-9F7D3DF83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11D8-3CE1-479E-B909-BCF9D8E550C6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6B1A1B-6826-4D45-99F2-DFC89219A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C450AB-6318-4E74-BDA7-9A766928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B99A-E064-46DB-BD66-9EB9F87EAE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885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0E1AA4-316F-4CF9-AF8C-48D47E116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7CF202-2CF6-45B1-9A8D-F9753F19E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ED30413-6DDC-435D-B677-1558CE728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527BABA-F0EB-4474-9BFC-5C12587B99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C2620B3-D699-4074-8816-A11956CEB9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B5B6EEE-A205-4AB7-8F1C-E4478AEB6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11D8-3CE1-479E-B909-BCF9D8E550C6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199E5EC-45A6-4BB8-B321-C985D5E5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DBDF850-109E-4140-A115-03B1EF45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B99A-E064-46DB-BD66-9EB9F87EAE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22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87D3CF-2C8B-448D-8772-24B57EE56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2004208-9F9C-4196-B3FF-660742405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11D8-3CE1-479E-B909-BCF9D8E550C6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D0AAE99-FE4A-46F1-A31A-81C28EF58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1F05200-6ECF-4EAF-9562-DDDDC586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B99A-E064-46DB-BD66-9EB9F87EAE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5257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2EA86B1-920D-43A7-963A-1440310B9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11D8-3CE1-479E-B909-BCF9D8E550C6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DB16B84-145C-4728-9D4E-6F7F203CF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A6377B-8539-424A-9785-0653F4DBF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B99A-E064-46DB-BD66-9EB9F87EAE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6618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41868E-E8D6-4500-BB74-D44BFB9F2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D5FA7-C928-490A-8D12-1CD84ADAA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65FBF05-1CEE-4248-B2FE-91383A966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34C7574-C669-4B46-B23C-087B0188B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11D8-3CE1-479E-B909-BCF9D8E550C6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FA125F-16A6-4927-ACAC-055EEB3AC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2D025AA-0195-48FC-AC6C-BF3AEE572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B99A-E064-46DB-BD66-9EB9F87EAE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2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C7BC42-B480-4308-842D-AA22EF3FA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DA52897-8D56-491D-B89B-1CA4C144FF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C676D33-857B-4642-A71C-5B027FC47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D1F900-D509-41D4-B601-88270CEC6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11D8-3CE1-479E-B909-BCF9D8E550C6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4E3E1FD-ECDC-4EDF-8749-F6B30855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CB637A3-1BB5-4F6F-BAEB-685C17B50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B99A-E064-46DB-BD66-9EB9F87EAE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569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5D9BF55-44CC-4B2A-89CE-69E89D3F7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581208-319A-4705-BF30-7A9014C75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59E9C5-5A19-4A0C-B4B5-0FBB116ED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611D8-3CE1-479E-B909-BCF9D8E550C6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8B5000-A20B-4D29-B314-BC4E1DCF6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6246C5-DCC4-423D-9614-6FF234FC1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AB99A-E064-46DB-BD66-9EB9F87EAE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13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akobowens1?utm_source=unsplash&amp;utm_medium=referral&amp;utm_content=creditCopyTex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nsplash.com/de/fotos/sBGu14a-aXM?utm_source=unsplash&amp;utm_medium=referral&amp;utm_content=creditCopyTex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789E618-4AFA-66A3-1955-6ECDC302D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12" y="1046922"/>
            <a:ext cx="9096880" cy="511699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207E431-4D33-1A06-3088-6D6B3D13A894}"/>
              </a:ext>
            </a:extLst>
          </p:cNvPr>
          <p:cNvSpPr txBox="1"/>
          <p:nvPr/>
        </p:nvSpPr>
        <p:spPr>
          <a:xfrm>
            <a:off x="1764012" y="5794585"/>
            <a:ext cx="320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© Robert Wilkos auf </a:t>
            </a:r>
            <a:r>
              <a:rPr lang="de-DE" b="1" dirty="0" err="1">
                <a:solidFill>
                  <a:schemeClr val="bg1"/>
                </a:solidFill>
              </a:rPr>
              <a:t>Pixabay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5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564C5B5-08F0-235F-AD7F-011ECEC2A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0" y="288235"/>
            <a:ext cx="8878957" cy="591930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3E2D2CA-180B-FB2D-0AEF-6F5A3936EBED}"/>
              </a:ext>
            </a:extLst>
          </p:cNvPr>
          <p:cNvSpPr txBox="1"/>
          <p:nvPr/>
        </p:nvSpPr>
        <p:spPr>
          <a:xfrm>
            <a:off x="1656520" y="5838208"/>
            <a:ext cx="327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© Manfred Richter auf </a:t>
            </a:r>
            <a:r>
              <a:rPr lang="de-DE" dirty="0" err="1">
                <a:solidFill>
                  <a:schemeClr val="bg1"/>
                </a:solidFill>
              </a:rPr>
              <a:t>Pixabay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37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9E92292-A710-51D0-EEF9-F30B8B950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60" y="235226"/>
            <a:ext cx="8989944" cy="599329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804375C-6AAB-27F4-AE7B-6CA55604FBB2}"/>
              </a:ext>
            </a:extLst>
          </p:cNvPr>
          <p:cNvSpPr txBox="1"/>
          <p:nvPr/>
        </p:nvSpPr>
        <p:spPr>
          <a:xfrm>
            <a:off x="7421217" y="5859190"/>
            <a:ext cx="3843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0" dirty="0">
                <a:solidFill>
                  <a:schemeClr val="bg1"/>
                </a:solidFill>
                <a:effectLst/>
                <a:latin typeface="PlusJakartaSans"/>
              </a:rPr>
              <a:t>© Gonzalo Acuña auf </a:t>
            </a:r>
            <a:r>
              <a:rPr lang="de-DE" b="1" i="0" dirty="0" err="1">
                <a:solidFill>
                  <a:schemeClr val="bg1"/>
                </a:solidFill>
                <a:effectLst/>
                <a:latin typeface="PlusJakartaSans"/>
              </a:rPr>
              <a:t>Pexels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56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014222F-5DB9-92BA-47A3-6C38D2FAE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38" y="596348"/>
            <a:ext cx="5857461" cy="585746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74C9A27-690E-60A7-4838-7789CF62CF53}"/>
              </a:ext>
            </a:extLst>
          </p:cNvPr>
          <p:cNvSpPr txBox="1"/>
          <p:nvPr/>
        </p:nvSpPr>
        <p:spPr>
          <a:xfrm>
            <a:off x="6225210" y="6076986"/>
            <a:ext cx="2955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© </a:t>
            </a:r>
            <a:r>
              <a:rPr lang="de-DE" dirty="0" err="1"/>
              <a:t>schwelmer</a:t>
            </a:r>
            <a:r>
              <a:rPr lang="de-DE" dirty="0"/>
              <a:t> auf </a:t>
            </a:r>
            <a:r>
              <a:rPr lang="de-DE" dirty="0" err="1"/>
              <a:t>Pixabay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9347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7F90942-FC3F-19B7-979F-9A2C0219D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74" y="935382"/>
            <a:ext cx="7480852" cy="498723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D30E17B-7CED-EBB6-7FB2-8C33DB5CEFAD}"/>
              </a:ext>
            </a:extLst>
          </p:cNvPr>
          <p:cNvSpPr txBox="1"/>
          <p:nvPr/>
        </p:nvSpPr>
        <p:spPr>
          <a:xfrm>
            <a:off x="2716696" y="5526157"/>
            <a:ext cx="314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© Josef Pichler auf </a:t>
            </a:r>
            <a:r>
              <a:rPr lang="de-DE" dirty="0" err="1">
                <a:solidFill>
                  <a:schemeClr val="bg1"/>
                </a:solidFill>
              </a:rPr>
              <a:t>Pixabay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34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F16BB72-A9EE-200D-72FB-0422456C2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680" y="427382"/>
            <a:ext cx="6718852" cy="503913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4B01CEE-6545-2416-941A-00510C87CD7D}"/>
              </a:ext>
            </a:extLst>
          </p:cNvPr>
          <p:cNvSpPr txBox="1"/>
          <p:nvPr/>
        </p:nvSpPr>
        <p:spPr>
          <a:xfrm>
            <a:off x="6294784" y="5097189"/>
            <a:ext cx="303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© </a:t>
            </a:r>
            <a:r>
              <a:rPr lang="de-DE" dirty="0" err="1"/>
              <a:t>valuavitaly</a:t>
            </a:r>
            <a:r>
              <a:rPr lang="de-DE" dirty="0"/>
              <a:t> auf </a:t>
            </a:r>
            <a:r>
              <a:rPr lang="de-DE" dirty="0" err="1"/>
              <a:t>Freepik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8284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BFFC514-FB53-1635-3CA6-D548A4127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61" y="760343"/>
            <a:ext cx="8005970" cy="53373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A18679A-9E70-C168-7026-A077AE5BCF60}"/>
              </a:ext>
            </a:extLst>
          </p:cNvPr>
          <p:cNvSpPr txBox="1"/>
          <p:nvPr/>
        </p:nvSpPr>
        <p:spPr>
          <a:xfrm>
            <a:off x="6096000" y="5728324"/>
            <a:ext cx="394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© </a:t>
            </a:r>
            <a:r>
              <a:rPr lang="de-DE" b="0" i="0" dirty="0">
                <a:solidFill>
                  <a:schemeClr val="bg1"/>
                </a:solidFill>
                <a:effectLst/>
                <a:latin typeface="-apple-system"/>
              </a:rPr>
              <a:t>Foto von </a:t>
            </a:r>
            <a:r>
              <a:rPr lang="de-DE" b="0" i="0" dirty="0">
                <a:solidFill>
                  <a:schemeClr val="bg1"/>
                </a:solidFill>
                <a:effectLst/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Jakob Owens</a:t>
            </a:r>
            <a:r>
              <a:rPr lang="de-DE" b="0" i="0" dirty="0">
                <a:solidFill>
                  <a:schemeClr val="bg1"/>
                </a:solidFill>
                <a:effectLst/>
                <a:latin typeface="-apple-system"/>
              </a:rPr>
              <a:t> auf </a:t>
            </a:r>
            <a:r>
              <a:rPr lang="de-DE" b="0" i="0" dirty="0" err="1">
                <a:solidFill>
                  <a:schemeClr val="bg1"/>
                </a:solidFill>
                <a:effectLst/>
                <a:latin typeface="-apple-syste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26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2ee6ec-4bae-444f-9ab3-589485e891ea" xsi:nil="true"/>
    <lcf76f155ced4ddcb4097134ff3c332f xmlns="dbcdec9d-1dbd-43bf-8295-5e3be6206a5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005926CDA5A6447ADBF08723D3EA01B" ma:contentTypeVersion="11" ma:contentTypeDescription="Ein neues Dokument erstellen." ma:contentTypeScope="" ma:versionID="d743c382cdef189ec0ecf68145baf63a">
  <xsd:schema xmlns:xsd="http://www.w3.org/2001/XMLSchema" xmlns:xs="http://www.w3.org/2001/XMLSchema" xmlns:p="http://schemas.microsoft.com/office/2006/metadata/properties" xmlns:ns2="dbcdec9d-1dbd-43bf-8295-5e3be6206a5b" xmlns:ns3="cd2ee6ec-4bae-444f-9ab3-589485e891ea" targetNamespace="http://schemas.microsoft.com/office/2006/metadata/properties" ma:root="true" ma:fieldsID="d84155592a2082c1b351891e8cdc0acc" ns2:_="" ns3:_="">
    <xsd:import namespace="dbcdec9d-1dbd-43bf-8295-5e3be6206a5b"/>
    <xsd:import namespace="cd2ee6ec-4bae-444f-9ab3-589485e891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cdec9d-1dbd-43bf-8295-5e3be6206a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467d7d7a-8693-479e-bbc0-cf1253f153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2ee6ec-4bae-444f-9ab3-589485e891e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ff7ac38-4fa2-4316-a719-b21cee76830c}" ma:internalName="TaxCatchAll" ma:showField="CatchAllData" ma:web="cd2ee6ec-4bae-444f-9ab3-589485e891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F38BB6-4FDE-4D26-BF12-8C7FBA918DF2}">
  <ds:schemaRefs>
    <ds:schemaRef ds:uri="http://schemas.microsoft.com/office/2006/metadata/properties"/>
    <ds:schemaRef ds:uri="http://schemas.microsoft.com/office/infopath/2007/PartnerControls"/>
    <ds:schemaRef ds:uri="cd2ee6ec-4bae-444f-9ab3-589485e891ea"/>
    <ds:schemaRef ds:uri="dbcdec9d-1dbd-43bf-8295-5e3be6206a5b"/>
  </ds:schemaRefs>
</ds:datastoreItem>
</file>

<file path=customXml/itemProps2.xml><?xml version="1.0" encoding="utf-8"?>
<ds:datastoreItem xmlns:ds="http://schemas.openxmlformats.org/officeDocument/2006/customXml" ds:itemID="{0134AC6C-241C-451D-B10A-9E1309F96B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789D5D-D666-4E78-9232-DFBC3B72A6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cdec9d-1dbd-43bf-8295-5e3be6206a5b"/>
    <ds:schemaRef ds:uri="cd2ee6ec-4bae-444f-9ab3-589485e891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Breitbild</PresentationFormat>
  <Paragraphs>8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Grosse, Christiane</dc:creator>
  <cp:lastModifiedBy>Kamhem, Kerstin</cp:lastModifiedBy>
  <cp:revision>3</cp:revision>
  <dcterms:created xsi:type="dcterms:W3CDTF">2022-08-30T06:14:26Z</dcterms:created>
  <dcterms:modified xsi:type="dcterms:W3CDTF">2023-04-26T06:56:01Z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0x0101004005926CDA5A6447ADBF08723D3EA01B</vt:lpwstr>
  </property>
  <property fmtid="{D5CDD505-2E9C-101B-9397-08002B2CF9AE}" pid="3" name="MediaServiceImageTags">
    <vt:lpwstr/>
  </property>
</Properties>
</file>