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88E8A-2F39-F64F-BBEA-6B6A16B5521E}" v="262" dt="2023-12-05T09:47:35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9371"/>
  </p:normalViewPr>
  <p:slideViewPr>
    <p:cSldViewPr snapToGrid="0">
      <p:cViewPr varScale="1">
        <p:scale>
          <a:sx n="88" d="100"/>
          <a:sy n="88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ene Gruhler" userId="8cb2ba04-5b0c-4c7a-a71a-6d67d4186017" providerId="ADAL" clId="{D1888E8A-2F39-F64F-BBEA-6B6A16B5521E}"/>
    <pc:docChg chg="undo custSel addSld delSld modSld modShowInfo">
      <pc:chgData name="Marlene Gruhler" userId="8cb2ba04-5b0c-4c7a-a71a-6d67d4186017" providerId="ADAL" clId="{D1888E8A-2F39-F64F-BBEA-6B6A16B5521E}" dt="2023-12-05T09:54:35.648" v="329" actId="2696"/>
      <pc:docMkLst>
        <pc:docMk/>
      </pc:docMkLst>
      <pc:sldChg chg="modAnim">
        <pc:chgData name="Marlene Gruhler" userId="8cb2ba04-5b0c-4c7a-a71a-6d67d4186017" providerId="ADAL" clId="{D1888E8A-2F39-F64F-BBEA-6B6A16B5521E}" dt="2023-12-05T09:43:31.309" v="215"/>
        <pc:sldMkLst>
          <pc:docMk/>
          <pc:sldMk cId="2421671672" sldId="256"/>
        </pc:sldMkLst>
      </pc:sldChg>
      <pc:sldChg chg="addSp delSp modSp mod addAnim delAnim modAnim">
        <pc:chgData name="Marlene Gruhler" userId="8cb2ba04-5b0c-4c7a-a71a-6d67d4186017" providerId="ADAL" clId="{D1888E8A-2F39-F64F-BBEA-6B6A16B5521E}" dt="2023-12-05T09:45:06.790" v="230"/>
        <pc:sldMkLst>
          <pc:docMk/>
          <pc:sldMk cId="3896447547" sldId="257"/>
        </pc:sldMkLst>
        <pc:spChg chg="add del mod">
          <ac:chgData name="Marlene Gruhler" userId="8cb2ba04-5b0c-4c7a-a71a-6d67d4186017" providerId="ADAL" clId="{D1888E8A-2F39-F64F-BBEA-6B6A16B5521E}" dt="2023-12-05T09:44:37.204" v="221" actId="1076"/>
          <ac:spMkLst>
            <pc:docMk/>
            <pc:sldMk cId="3896447547" sldId="257"/>
            <ac:spMk id="8" creationId="{E7D18EC7-40EB-945F-8DEC-58760484599B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9" creationId="{D05F671B-9652-8819-579F-47865F80972E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0" creationId="{A72438B7-49B0-1E1E-4152-773E69419981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1" creationId="{4D6AF6A7-F891-15DA-BBFC-0A214A76FB26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2" creationId="{3EB65592-057A-2163-AFC5-CDE481D28879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3" creationId="{40B99160-B5C0-B24C-5C71-F266D74A4FA7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4" creationId="{7B621B70-ADF2-508B-E292-E23141286373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5" creationId="{039FB419-47AA-B6A0-4E8E-0CAC0D65E6F2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6" creationId="{7637739A-3760-03AD-B4DD-4CD851D06450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7" creationId="{D0985314-F630-C51A-5518-75AD37604983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8" creationId="{ADD711F7-59B1-90F6-2156-459D397509FC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19" creationId="{5CDD678B-D615-1E41-96DD-E57A93CCA918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0" creationId="{68DCE16D-CE5F-385C-F1BB-C5D02FDE7D27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1" creationId="{874009DC-3299-B870-CFFD-51227D916BE0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2" creationId="{3E821D04-461F-6683-DB56-6823AA17E402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3" creationId="{EE0ECC40-FC08-1F9A-5F40-DD38C2358396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4" creationId="{10244BD2-0770-B81E-1175-5F710C676D76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5" creationId="{73A3337A-BB52-19F7-D44C-73221653EC49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6" creationId="{8E040129-ED30-B6F0-560C-36040061DE12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7" creationId="{55512D00-544D-493E-006F-D0005B6AEC99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8" creationId="{854CB9F8-F4A7-B696-E78B-BB0BDE11ED1F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29" creationId="{B05E6FC0-90F4-198B-C6FC-809CA99A75EC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30" creationId="{26A2604A-7700-D8DD-A858-1F18A63B0697}"/>
          </ac:spMkLst>
        </pc:spChg>
        <pc:spChg chg="add del">
          <ac:chgData name="Marlene Gruhler" userId="8cb2ba04-5b0c-4c7a-a71a-6d67d4186017" providerId="ADAL" clId="{D1888E8A-2F39-F64F-BBEA-6B6A16B5521E}" dt="2023-12-05T09:44:34.374" v="219" actId="478"/>
          <ac:spMkLst>
            <pc:docMk/>
            <pc:sldMk cId="3896447547" sldId="257"/>
            <ac:spMk id="31" creationId="{1CC59000-0499-5DF6-2371-FDD3AEBCF1D1}"/>
          </ac:spMkLst>
        </pc:spChg>
      </pc:sldChg>
      <pc:sldChg chg="addSp modSp add del mod modAnim">
        <pc:chgData name="Marlene Gruhler" userId="8cb2ba04-5b0c-4c7a-a71a-6d67d4186017" providerId="ADAL" clId="{D1888E8A-2F39-F64F-BBEA-6B6A16B5521E}" dt="2023-12-05T09:45:30.603" v="243"/>
        <pc:sldMkLst>
          <pc:docMk/>
          <pc:sldMk cId="100678474" sldId="258"/>
        </pc:sldMkLst>
        <pc:picChg chg="add mod modCrop">
          <ac:chgData name="Marlene Gruhler" userId="8cb2ba04-5b0c-4c7a-a71a-6d67d4186017" providerId="ADAL" clId="{D1888E8A-2F39-F64F-BBEA-6B6A16B5521E}" dt="2023-12-05T08:09:30.401" v="10" actId="732"/>
          <ac:picMkLst>
            <pc:docMk/>
            <pc:sldMk cId="100678474" sldId="258"/>
            <ac:picMk id="3" creationId="{BC87231E-8930-6A05-AA09-C90389AE0090}"/>
          </ac:picMkLst>
        </pc:picChg>
      </pc:sldChg>
      <pc:sldChg chg="addSp modSp mod modAnim">
        <pc:chgData name="Marlene Gruhler" userId="8cb2ba04-5b0c-4c7a-a71a-6d67d4186017" providerId="ADAL" clId="{D1888E8A-2F39-F64F-BBEA-6B6A16B5521E}" dt="2023-12-05T09:45:44.174" v="256"/>
        <pc:sldMkLst>
          <pc:docMk/>
          <pc:sldMk cId="3338824849" sldId="259"/>
        </pc:sldMkLst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8" creationId="{E7D18EC7-40EB-945F-8DEC-58760484599B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9" creationId="{D05F671B-9652-8819-579F-47865F80972E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0" creationId="{A72438B7-49B0-1E1E-4152-773E69419981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1" creationId="{4D6AF6A7-F891-15DA-BBFC-0A214A76FB26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2" creationId="{3EB65592-057A-2163-AFC5-CDE481D28879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3" creationId="{40B99160-B5C0-B24C-5C71-F266D74A4FA7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4" creationId="{7B621B70-ADF2-508B-E292-E23141286373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5" creationId="{039FB419-47AA-B6A0-4E8E-0CAC0D65E6F2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6" creationId="{7637739A-3760-03AD-B4DD-4CD851D06450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7" creationId="{D0985314-F630-C51A-5518-75AD37604983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8" creationId="{ADD711F7-59B1-90F6-2156-459D397509FC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19" creationId="{5CDD678B-D615-1E41-96DD-E57A93CCA918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0" creationId="{68DCE16D-CE5F-385C-F1BB-C5D02FDE7D27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1" creationId="{874009DC-3299-B870-CFFD-51227D916BE0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2" creationId="{3E821D04-461F-6683-DB56-6823AA17E402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3" creationId="{EE0ECC40-FC08-1F9A-5F40-DD38C2358396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4" creationId="{10244BD2-0770-B81E-1175-5F710C676D76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5" creationId="{73A3337A-BB52-19F7-D44C-73221653EC49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6" creationId="{8E040129-ED30-B6F0-560C-36040061DE12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7" creationId="{55512D00-544D-493E-006F-D0005B6AEC99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8" creationId="{854CB9F8-F4A7-B696-E78B-BB0BDE11ED1F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29" creationId="{B05E6FC0-90F4-198B-C6FC-809CA99A75EC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30" creationId="{26A2604A-7700-D8DD-A858-1F18A63B0697}"/>
          </ac:spMkLst>
        </pc:spChg>
        <pc:spChg chg="mod">
          <ac:chgData name="Marlene Gruhler" userId="8cb2ba04-5b0c-4c7a-a71a-6d67d4186017" providerId="ADAL" clId="{D1888E8A-2F39-F64F-BBEA-6B6A16B5521E}" dt="2023-12-05T08:29:28.894" v="12" actId="1076"/>
          <ac:spMkLst>
            <pc:docMk/>
            <pc:sldMk cId="3338824849" sldId="259"/>
            <ac:spMk id="31" creationId="{1CC59000-0499-5DF6-2371-FDD3AEBCF1D1}"/>
          </ac:spMkLst>
        </pc:spChg>
        <pc:picChg chg="add mod">
          <ac:chgData name="Marlene Gruhler" userId="8cb2ba04-5b0c-4c7a-a71a-6d67d4186017" providerId="ADAL" clId="{D1888E8A-2F39-F64F-BBEA-6B6A16B5521E}" dt="2023-12-05T08:29:55.238" v="19" actId="167"/>
          <ac:picMkLst>
            <pc:docMk/>
            <pc:sldMk cId="3338824849" sldId="259"/>
            <ac:picMk id="3" creationId="{68E49A94-5DDC-1DD1-B1B2-F7F5A68CC181}"/>
          </ac:picMkLst>
        </pc:picChg>
      </pc:sldChg>
      <pc:sldChg chg="del modAnim">
        <pc:chgData name="Marlene Gruhler" userId="8cb2ba04-5b0c-4c7a-a71a-6d67d4186017" providerId="ADAL" clId="{D1888E8A-2F39-F64F-BBEA-6B6A16B5521E}" dt="2023-12-05T09:54:35.648" v="329" actId="2696"/>
        <pc:sldMkLst>
          <pc:docMk/>
          <pc:sldMk cId="2240868081" sldId="260"/>
        </pc:sldMkLst>
      </pc:sldChg>
      <pc:sldChg chg="addSp modSp mod modAnim">
        <pc:chgData name="Marlene Gruhler" userId="8cb2ba04-5b0c-4c7a-a71a-6d67d4186017" providerId="ADAL" clId="{D1888E8A-2F39-F64F-BBEA-6B6A16B5521E}" dt="2023-12-05T09:46:14.470" v="280"/>
        <pc:sldMkLst>
          <pc:docMk/>
          <pc:sldMk cId="1311785518" sldId="261"/>
        </pc:sldMkLst>
        <pc:picChg chg="add mod">
          <ac:chgData name="Marlene Gruhler" userId="8cb2ba04-5b0c-4c7a-a71a-6d67d4186017" providerId="ADAL" clId="{D1888E8A-2F39-F64F-BBEA-6B6A16B5521E}" dt="2023-12-05T08:31:04.121" v="27" actId="167"/>
          <ac:picMkLst>
            <pc:docMk/>
            <pc:sldMk cId="1311785518" sldId="261"/>
            <ac:picMk id="3" creationId="{BA1A1F3E-4248-14AF-8B9E-09B938FED753}"/>
          </ac:picMkLst>
        </pc:picChg>
      </pc:sldChg>
      <pc:sldChg chg="addSp delSp modSp add mod modAnim">
        <pc:chgData name="Marlene Gruhler" userId="8cb2ba04-5b0c-4c7a-a71a-6d67d4186017" providerId="ADAL" clId="{D1888E8A-2F39-F64F-BBEA-6B6A16B5521E}" dt="2023-12-05T09:46:31.456" v="291"/>
        <pc:sldMkLst>
          <pc:docMk/>
          <pc:sldMk cId="1938468965" sldId="262"/>
        </pc:sldMkLst>
        <pc:picChg chg="del">
          <ac:chgData name="Marlene Gruhler" userId="8cb2ba04-5b0c-4c7a-a71a-6d67d4186017" providerId="ADAL" clId="{D1888E8A-2F39-F64F-BBEA-6B6A16B5521E}" dt="2023-12-05T08:31:34.899" v="29" actId="478"/>
          <ac:picMkLst>
            <pc:docMk/>
            <pc:sldMk cId="1938468965" sldId="262"/>
            <ac:picMk id="3" creationId="{BA1A1F3E-4248-14AF-8B9E-09B938FED753}"/>
          </ac:picMkLst>
        </pc:picChg>
        <pc:picChg chg="add mod modCrop">
          <ac:chgData name="Marlene Gruhler" userId="8cb2ba04-5b0c-4c7a-a71a-6d67d4186017" providerId="ADAL" clId="{D1888E8A-2F39-F64F-BBEA-6B6A16B5521E}" dt="2023-12-05T08:34:56.736" v="46" actId="167"/>
          <ac:picMkLst>
            <pc:docMk/>
            <pc:sldMk cId="1938468965" sldId="262"/>
            <ac:picMk id="4" creationId="{F8632E8B-E522-8746-B548-F4110DFBF267}"/>
          </ac:picMkLst>
        </pc:picChg>
      </pc:sldChg>
      <pc:sldChg chg="addSp delSp modSp add mod modAnim">
        <pc:chgData name="Marlene Gruhler" userId="8cb2ba04-5b0c-4c7a-a71a-6d67d4186017" providerId="ADAL" clId="{D1888E8A-2F39-F64F-BBEA-6B6A16B5521E}" dt="2023-12-05T09:46:47.601" v="300"/>
        <pc:sldMkLst>
          <pc:docMk/>
          <pc:sldMk cId="4148082433" sldId="263"/>
        </pc:sldMkLst>
        <pc:picChg chg="add mod">
          <ac:chgData name="Marlene Gruhler" userId="8cb2ba04-5b0c-4c7a-a71a-6d67d4186017" providerId="ADAL" clId="{D1888E8A-2F39-F64F-BBEA-6B6A16B5521E}" dt="2023-12-05T08:40:14.204" v="58" actId="167"/>
          <ac:picMkLst>
            <pc:docMk/>
            <pc:sldMk cId="4148082433" sldId="263"/>
            <ac:picMk id="3" creationId="{5FA96B05-FB6C-08E1-4482-EFDCEAC65C92}"/>
          </ac:picMkLst>
        </pc:picChg>
        <pc:picChg chg="del">
          <ac:chgData name="Marlene Gruhler" userId="8cb2ba04-5b0c-4c7a-a71a-6d67d4186017" providerId="ADAL" clId="{D1888E8A-2F39-F64F-BBEA-6B6A16B5521E}" dt="2023-12-05T08:35:01.136" v="48" actId="478"/>
          <ac:picMkLst>
            <pc:docMk/>
            <pc:sldMk cId="4148082433" sldId="263"/>
            <ac:picMk id="4" creationId="{F8632E8B-E522-8746-B548-F4110DFBF267}"/>
          </ac:picMkLst>
        </pc:picChg>
      </pc:sldChg>
      <pc:sldChg chg="addSp delSp modSp add mod modAnim">
        <pc:chgData name="Marlene Gruhler" userId="8cb2ba04-5b0c-4c7a-a71a-6d67d4186017" providerId="ADAL" clId="{D1888E8A-2F39-F64F-BBEA-6B6A16B5521E}" dt="2023-12-05T09:47:05.754" v="309"/>
        <pc:sldMkLst>
          <pc:docMk/>
          <pc:sldMk cId="2611298971" sldId="264"/>
        </pc:sldMkLst>
        <pc:picChg chg="del">
          <ac:chgData name="Marlene Gruhler" userId="8cb2ba04-5b0c-4c7a-a71a-6d67d4186017" providerId="ADAL" clId="{D1888E8A-2F39-F64F-BBEA-6B6A16B5521E}" dt="2023-12-05T08:41:24.864" v="60" actId="478"/>
          <ac:picMkLst>
            <pc:docMk/>
            <pc:sldMk cId="2611298971" sldId="264"/>
            <ac:picMk id="3" creationId="{5FA96B05-FB6C-08E1-4482-EFDCEAC65C92}"/>
          </ac:picMkLst>
        </pc:picChg>
        <pc:picChg chg="add mod">
          <ac:chgData name="Marlene Gruhler" userId="8cb2ba04-5b0c-4c7a-a71a-6d67d4186017" providerId="ADAL" clId="{D1888E8A-2F39-F64F-BBEA-6B6A16B5521E}" dt="2023-12-05T08:44:53.820" v="66" actId="167"/>
          <ac:picMkLst>
            <pc:docMk/>
            <pc:sldMk cId="2611298971" sldId="264"/>
            <ac:picMk id="4" creationId="{4AA55EB0-5EDB-8F77-70FC-407F7FC7DD77}"/>
          </ac:picMkLst>
        </pc:picChg>
      </pc:sldChg>
      <pc:sldChg chg="addSp delSp modSp add mod modAnim">
        <pc:chgData name="Marlene Gruhler" userId="8cb2ba04-5b0c-4c7a-a71a-6d67d4186017" providerId="ADAL" clId="{D1888E8A-2F39-F64F-BBEA-6B6A16B5521E}" dt="2023-12-05T09:47:20.902" v="318"/>
        <pc:sldMkLst>
          <pc:docMk/>
          <pc:sldMk cId="2006620714" sldId="265"/>
        </pc:sldMkLst>
        <pc:picChg chg="add mod">
          <ac:chgData name="Marlene Gruhler" userId="8cb2ba04-5b0c-4c7a-a71a-6d67d4186017" providerId="ADAL" clId="{D1888E8A-2F39-F64F-BBEA-6B6A16B5521E}" dt="2023-12-05T08:56:22.473" v="79"/>
          <ac:picMkLst>
            <pc:docMk/>
            <pc:sldMk cId="2006620714" sldId="265"/>
            <ac:picMk id="3" creationId="{DFD8E92B-7992-3345-5018-8675CEC0B23C}"/>
          </ac:picMkLst>
        </pc:picChg>
        <pc:picChg chg="del">
          <ac:chgData name="Marlene Gruhler" userId="8cb2ba04-5b0c-4c7a-a71a-6d67d4186017" providerId="ADAL" clId="{D1888E8A-2F39-F64F-BBEA-6B6A16B5521E}" dt="2023-12-05T08:46:18.900" v="68" actId="478"/>
          <ac:picMkLst>
            <pc:docMk/>
            <pc:sldMk cId="2006620714" sldId="265"/>
            <ac:picMk id="4" creationId="{4AA55EB0-5EDB-8F77-70FC-407F7FC7DD77}"/>
          </ac:picMkLst>
        </pc:picChg>
      </pc:sldChg>
      <pc:sldChg chg="addSp delSp modSp add mod modAnim modNotesTx">
        <pc:chgData name="Marlene Gruhler" userId="8cb2ba04-5b0c-4c7a-a71a-6d67d4186017" providerId="ADAL" clId="{D1888E8A-2F39-F64F-BBEA-6B6A16B5521E}" dt="2023-12-05T09:47:35.718" v="328" actId="20577"/>
        <pc:sldMkLst>
          <pc:docMk/>
          <pc:sldMk cId="2872776870" sldId="266"/>
        </pc:sldMkLst>
        <pc:picChg chg="del">
          <ac:chgData name="Marlene Gruhler" userId="8cb2ba04-5b0c-4c7a-a71a-6d67d4186017" providerId="ADAL" clId="{D1888E8A-2F39-F64F-BBEA-6B6A16B5521E}" dt="2023-12-05T08:57:27.824" v="81" actId="478"/>
          <ac:picMkLst>
            <pc:docMk/>
            <pc:sldMk cId="2872776870" sldId="266"/>
            <ac:picMk id="3" creationId="{DFD8E92B-7992-3345-5018-8675CEC0B23C}"/>
          </ac:picMkLst>
        </pc:picChg>
        <pc:picChg chg="add mod">
          <ac:chgData name="Marlene Gruhler" userId="8cb2ba04-5b0c-4c7a-a71a-6d67d4186017" providerId="ADAL" clId="{D1888E8A-2F39-F64F-BBEA-6B6A16B5521E}" dt="2023-12-05T09:32:42.507" v="86"/>
          <ac:picMkLst>
            <pc:docMk/>
            <pc:sldMk cId="2872776870" sldId="266"/>
            <ac:picMk id="4" creationId="{44D6560C-5521-955A-82C7-88931FFF48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484AB-A71A-854C-AD42-D90ADECBDC70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16C9E-BAFB-B449-8758-D4459E119D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02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73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97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56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35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41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0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8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609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16C9E-BAFB-B449-8758-D4459E119D3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07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68A48-ECC8-7E27-6525-944F102DD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C2E181-625F-9F7F-187D-E43AB60C3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48952D-F303-481A-F0C1-FA67BA4E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285077-DF41-AAC3-CFB2-534E8E5C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62B1C1-8EC6-D9B3-EFCD-73751462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43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EDE23-48A6-3A9D-4A52-DFDAE4EC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C59CAB-1E8D-F1E3-83E2-82C8C89CD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9F7FE1-867E-1037-BCB2-F1AA18DF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878EFE-F0F5-7D58-A8F0-02BD9DBB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262B49-B2C7-1A44-6D77-9EA6BA7D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65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9DC307-7B3F-0B1B-E9C1-7D511DEB8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E3A782-C282-382F-5D85-C42A36662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A8BC48-456B-921C-C9D5-66B073C0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AFAF58-B7FB-6319-117D-7AC901ED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5B447B-6130-4CC9-2783-3D387014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06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A9174-5281-CB06-4FBC-57308FA2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38B3D-5824-66B1-B761-8EBF1174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F37782-047F-0F27-0CA2-E2EF726D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27E5AD-C0C6-FB0E-DE91-59A1F717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C37B92-433B-72B5-B065-096DB186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01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57833-DA52-7BF5-CB26-1E31351F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572750-286E-51AB-B825-046607253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306DBD-3547-0681-86C4-4B99A252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F9EDE0-417A-2B64-9DC0-88446A126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4FA0AF-217C-BF6A-00F9-1CD5D8DF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15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49FE1-E8AC-02AA-8CCD-06063CDEE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589C1A-EEF0-E7EC-B1B1-A10C9B268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12D849-1243-2320-5BD4-937E81315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DA9C53-4A1B-FDD2-5E93-CCC5F7B4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B4F0DF-103F-EBD8-411A-08CE65D5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5B946B-899A-CDB5-31EE-41282A16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2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20F7B-60E1-E6DE-E717-EB8051D8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6DACA1-8BBA-8A77-6904-0F6C93DFD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167CC5-6EEC-BF83-1AB7-24120F465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23408D-7C03-E03B-5CA7-450C333B9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28D8599-33AE-C741-E011-ABF0E7FE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EB46661-A1F8-EF65-8E65-7A42013F6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E2737B-E2D1-5907-46CD-1C77ADCD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89F613-B1A3-253E-B34F-1BE9BFEE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21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46848-D9D1-871D-A47C-165F6160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520B9-195D-E84C-41A4-8BEAD0BE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4FF1CE-0F54-2FDA-2D27-25E2BC02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31C8C3-8ECF-674D-7200-70E9FE1B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80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5778CB1-DE44-E67B-A881-583B4A26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49EBA3-1E85-97FE-626C-91DD2C2B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C8897-DD9A-EA0F-C2BE-37B5C6BA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10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D3272-4D02-A832-D4ED-B72DA2E7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AC970F-006E-E0B4-8A12-4685E41C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A61D6D-4BCF-D2B6-426F-1B1D13168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1BC60F-CB0E-CC8F-D6AC-BE4DD9F2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5CB86D6-6BA0-77FC-1078-7C3C5C7E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D1FF00-9CBD-1E05-8B73-0549F3B8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56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6FE36-6C52-1B29-5828-5955BDAF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498A57-BD7C-40CA-F9AA-46EBC4694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416AFC-0007-05A9-A7F1-0889C4DDC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F0FBD4-A2D8-9A91-3F4F-FD0DEEA7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2C7FD0-E980-0B6D-2552-570240BD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3A1C62-3807-1744-7537-D05BFA94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97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F9FE3-8F09-E7F6-DB03-39691CCC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DCE0E-A58E-8DFF-FA5B-320688024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C0B456-AABE-7D2A-CDE0-A99B06B3E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5593-61FA-F040-8BED-B9F45BE36805}" type="datetimeFigureOut">
              <a:rPr lang="de-DE" smtClean="0"/>
              <a:t>05.12.23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BA7D47-DFF8-E317-D4A3-7D0C060EB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8E8D3-5677-2020-C763-8241BCDAC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18FE2-65B8-F14B-99A0-4588B0CCED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81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CE6F2B-A3A9-38C7-B0CD-E86E3E4B2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7" r="605" b="10615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67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Person, Kleidung, draußen enthält.&#10;&#10;Automatisch generierte Beschreibung">
            <a:extLst>
              <a:ext uri="{FF2B5EF4-FFF2-40B4-BE49-F238E27FC236}">
                <a16:creationId xmlns:a16="http://schemas.microsoft.com/office/drawing/2014/main" id="{44D6560C-5521-955A-82C7-88931FFF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2191540" cy="685825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7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C39281-1EA8-52C7-64C3-089FCE65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0"/>
          <a:stretch/>
        </p:blipFill>
        <p:spPr>
          <a:xfrm>
            <a:off x="1076824" y="0"/>
            <a:ext cx="10180079" cy="687685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44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5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2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75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75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2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75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75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2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75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75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2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Schaf, Baum enthält.&#10;&#10;Automatisch generierte Beschreibung">
            <a:extLst>
              <a:ext uri="{FF2B5EF4-FFF2-40B4-BE49-F238E27FC236}">
                <a16:creationId xmlns:a16="http://schemas.microsoft.com/office/drawing/2014/main" id="{BC87231E-8930-6A05-AA09-C90389AE0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70" b="8407"/>
          <a:stretch/>
        </p:blipFill>
        <p:spPr>
          <a:xfrm>
            <a:off x="1598194" y="-185737"/>
            <a:ext cx="8995611" cy="718162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Türgriff, Tür, Metallwaren enthält.&#10;&#10;Automatisch generierte Beschreibung">
            <a:extLst>
              <a:ext uri="{FF2B5EF4-FFF2-40B4-BE49-F238E27FC236}">
                <a16:creationId xmlns:a16="http://schemas.microsoft.com/office/drawing/2014/main" id="{68E49A94-5DDC-1DD1-B1B2-F7F5A68C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372" y="-729792"/>
            <a:ext cx="12729029" cy="84860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8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, Brot, Gluten, Brotlaib enthält.&#10;&#10;Automatisch generierte Beschreibung">
            <a:extLst>
              <a:ext uri="{FF2B5EF4-FFF2-40B4-BE49-F238E27FC236}">
                <a16:creationId xmlns:a16="http://schemas.microsoft.com/office/drawing/2014/main" id="{BA1A1F3E-4248-14AF-8B9E-09B938FE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" y="-1236134"/>
            <a:ext cx="12896620" cy="858431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olke, Himmel, draußen, Sonnenaufgang enthält.&#10;&#10;Automatisch generierte Beschreibung">
            <a:extLst>
              <a:ext uri="{FF2B5EF4-FFF2-40B4-BE49-F238E27FC236}">
                <a16:creationId xmlns:a16="http://schemas.microsoft.com/office/drawing/2014/main" id="{F8632E8B-E522-8746-B548-F4110DFBF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51"/>
          <a:stretch/>
        </p:blipFill>
        <p:spPr>
          <a:xfrm>
            <a:off x="-4" y="-2005385"/>
            <a:ext cx="12192003" cy="1012281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4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olke, draußen, Himmel, Schuhwerk enthält.&#10;&#10;Automatisch generierte Beschreibung">
            <a:extLst>
              <a:ext uri="{FF2B5EF4-FFF2-40B4-BE49-F238E27FC236}">
                <a16:creationId xmlns:a16="http://schemas.microsoft.com/office/drawing/2014/main" id="{5FA96B05-FB6C-08E1-4482-EFDCEAC65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918" y="-1553774"/>
            <a:ext cx="12763918" cy="851337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enschliches Gesicht, Kirche, Kleidung, fleckiges Glas enthält.&#10;&#10;Automatisch generierte Beschreibung">
            <a:extLst>
              <a:ext uri="{FF2B5EF4-FFF2-40B4-BE49-F238E27FC236}">
                <a16:creationId xmlns:a16="http://schemas.microsoft.com/office/drawing/2014/main" id="{4AA55EB0-5EDB-8F77-70FC-407F7FC7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03" y="-719218"/>
            <a:ext cx="6096000" cy="812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2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Im Haus, Person, Handschrift enthält.&#10;&#10;Automatisch generierte Beschreibung">
            <a:extLst>
              <a:ext uri="{FF2B5EF4-FFF2-40B4-BE49-F238E27FC236}">
                <a16:creationId xmlns:a16="http://schemas.microsoft.com/office/drawing/2014/main" id="{DFD8E92B-7992-3345-5018-8675CEC0B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372" y="-874927"/>
            <a:ext cx="12479914" cy="831909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7D18EC7-40EB-945F-8DEC-58760484599B}"/>
              </a:ext>
            </a:extLst>
          </p:cNvPr>
          <p:cNvSpPr/>
          <p:nvPr/>
        </p:nvSpPr>
        <p:spPr>
          <a:xfrm>
            <a:off x="0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5F671B-9652-8819-579F-47865F80972E}"/>
              </a:ext>
            </a:extLst>
          </p:cNvPr>
          <p:cNvSpPr/>
          <p:nvPr/>
        </p:nvSpPr>
        <p:spPr>
          <a:xfrm>
            <a:off x="0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2438B7-49B0-1E1E-4152-773E69419981}"/>
              </a:ext>
            </a:extLst>
          </p:cNvPr>
          <p:cNvSpPr/>
          <p:nvPr/>
        </p:nvSpPr>
        <p:spPr>
          <a:xfrm>
            <a:off x="-1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6AF6A7-F891-15DA-BBFC-0A214A76FB26}"/>
              </a:ext>
            </a:extLst>
          </p:cNvPr>
          <p:cNvSpPr/>
          <p:nvPr/>
        </p:nvSpPr>
        <p:spPr>
          <a:xfrm>
            <a:off x="-2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B65592-057A-2163-AFC5-CDE481D28879}"/>
              </a:ext>
            </a:extLst>
          </p:cNvPr>
          <p:cNvSpPr/>
          <p:nvPr/>
        </p:nvSpPr>
        <p:spPr>
          <a:xfrm>
            <a:off x="2153653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B99160-B5C0-B24C-5C71-F266D74A4FA7}"/>
              </a:ext>
            </a:extLst>
          </p:cNvPr>
          <p:cNvSpPr/>
          <p:nvPr/>
        </p:nvSpPr>
        <p:spPr>
          <a:xfrm>
            <a:off x="2153653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B621B70-ADF2-508B-E292-E23141286373}"/>
              </a:ext>
            </a:extLst>
          </p:cNvPr>
          <p:cNvSpPr/>
          <p:nvPr/>
        </p:nvSpPr>
        <p:spPr>
          <a:xfrm>
            <a:off x="2153652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9FB419-47AA-B6A0-4E8E-0CAC0D65E6F2}"/>
              </a:ext>
            </a:extLst>
          </p:cNvPr>
          <p:cNvSpPr/>
          <p:nvPr/>
        </p:nvSpPr>
        <p:spPr>
          <a:xfrm>
            <a:off x="2153651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637739A-3760-03AD-B4DD-4CD851D06450}"/>
              </a:ext>
            </a:extLst>
          </p:cNvPr>
          <p:cNvSpPr/>
          <p:nvPr/>
        </p:nvSpPr>
        <p:spPr>
          <a:xfrm>
            <a:off x="4307297" y="0"/>
            <a:ext cx="2153653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985314-F630-C51A-5518-75AD37604983}"/>
              </a:ext>
            </a:extLst>
          </p:cNvPr>
          <p:cNvSpPr/>
          <p:nvPr/>
        </p:nvSpPr>
        <p:spPr>
          <a:xfrm>
            <a:off x="4307304" y="1155033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D711F7-59B1-90F6-2156-459D397509FC}"/>
              </a:ext>
            </a:extLst>
          </p:cNvPr>
          <p:cNvSpPr/>
          <p:nvPr/>
        </p:nvSpPr>
        <p:spPr>
          <a:xfrm>
            <a:off x="4307303" y="3056022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CDD678B-D615-1E41-96DD-E57A93CCA918}"/>
              </a:ext>
            </a:extLst>
          </p:cNvPr>
          <p:cNvSpPr/>
          <p:nvPr/>
        </p:nvSpPr>
        <p:spPr>
          <a:xfrm>
            <a:off x="4307302" y="495701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8DCE16D-CE5F-385C-F1BB-C5D02FDE7D27}"/>
              </a:ext>
            </a:extLst>
          </p:cNvPr>
          <p:cNvSpPr/>
          <p:nvPr/>
        </p:nvSpPr>
        <p:spPr>
          <a:xfrm>
            <a:off x="6460956" y="0"/>
            <a:ext cx="2153653" cy="13836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74009DC-3299-B870-CFFD-51227D916BE0}"/>
              </a:ext>
            </a:extLst>
          </p:cNvPr>
          <p:cNvSpPr/>
          <p:nvPr/>
        </p:nvSpPr>
        <p:spPr>
          <a:xfrm>
            <a:off x="6460956" y="1383631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E821D04-461F-6683-DB56-6823AA17E402}"/>
              </a:ext>
            </a:extLst>
          </p:cNvPr>
          <p:cNvSpPr/>
          <p:nvPr/>
        </p:nvSpPr>
        <p:spPr>
          <a:xfrm>
            <a:off x="6460955" y="3284620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E0ECC40-FC08-1F9A-5F40-DD38C2358396}"/>
              </a:ext>
            </a:extLst>
          </p:cNvPr>
          <p:cNvSpPr/>
          <p:nvPr/>
        </p:nvSpPr>
        <p:spPr>
          <a:xfrm>
            <a:off x="6460954" y="5185609"/>
            <a:ext cx="2153653" cy="16723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244BD2-0770-B81E-1175-5F710C676D76}"/>
              </a:ext>
            </a:extLst>
          </p:cNvPr>
          <p:cNvSpPr/>
          <p:nvPr/>
        </p:nvSpPr>
        <p:spPr>
          <a:xfrm>
            <a:off x="8614604" y="0"/>
            <a:ext cx="2153653" cy="16122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3A3337A-BB52-19F7-D44C-73221653EC49}"/>
              </a:ext>
            </a:extLst>
          </p:cNvPr>
          <p:cNvSpPr/>
          <p:nvPr/>
        </p:nvSpPr>
        <p:spPr>
          <a:xfrm>
            <a:off x="8614604" y="1612229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040129-ED30-B6F0-560C-36040061DE12}"/>
              </a:ext>
            </a:extLst>
          </p:cNvPr>
          <p:cNvSpPr/>
          <p:nvPr/>
        </p:nvSpPr>
        <p:spPr>
          <a:xfrm>
            <a:off x="8614603" y="3513218"/>
            <a:ext cx="21536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5512D00-544D-493E-006F-D0005B6AEC99}"/>
              </a:ext>
            </a:extLst>
          </p:cNvPr>
          <p:cNvSpPr/>
          <p:nvPr/>
        </p:nvSpPr>
        <p:spPr>
          <a:xfrm>
            <a:off x="8614602" y="5414207"/>
            <a:ext cx="2153653" cy="1443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54CB9F8-F4A7-B696-E78B-BB0BDE11ED1F}"/>
              </a:ext>
            </a:extLst>
          </p:cNvPr>
          <p:cNvSpPr/>
          <p:nvPr/>
        </p:nvSpPr>
        <p:spPr>
          <a:xfrm>
            <a:off x="10768249" y="0"/>
            <a:ext cx="1423751" cy="11550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5E6FC0-90F4-198B-C6FC-809CA99A75EC}"/>
              </a:ext>
            </a:extLst>
          </p:cNvPr>
          <p:cNvSpPr/>
          <p:nvPr/>
        </p:nvSpPr>
        <p:spPr>
          <a:xfrm>
            <a:off x="10768249" y="1155033"/>
            <a:ext cx="1423751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A2604A-7700-D8DD-A858-1F18A63B0697}"/>
              </a:ext>
            </a:extLst>
          </p:cNvPr>
          <p:cNvSpPr/>
          <p:nvPr/>
        </p:nvSpPr>
        <p:spPr>
          <a:xfrm>
            <a:off x="10768249" y="3056022"/>
            <a:ext cx="1423752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CC59000-0499-5DF6-2371-FDD3AEBCF1D1}"/>
              </a:ext>
            </a:extLst>
          </p:cNvPr>
          <p:cNvSpPr/>
          <p:nvPr/>
        </p:nvSpPr>
        <p:spPr>
          <a:xfrm>
            <a:off x="10768247" y="4957011"/>
            <a:ext cx="1423753" cy="1900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6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250"/>
                            </p:stCondLst>
                            <p:childTnLst>
                              <p:par>
                                <p:cTn id="9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0" presetID="2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Macintosh PowerPoint</Application>
  <PresentationFormat>Breitbild</PresentationFormat>
  <Paragraphs>10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Marlene Gruhler</dc:creator>
  <cp:lastModifiedBy>Marlene Gruhler</cp:lastModifiedBy>
  <cp:revision>7</cp:revision>
  <dcterms:created xsi:type="dcterms:W3CDTF">2023-11-14T08:39:48Z</dcterms:created>
  <dcterms:modified xsi:type="dcterms:W3CDTF">2023-12-05T09:54:37Z</dcterms:modified>
</cp:coreProperties>
</file>