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xboroughCF Bold" charset="1" panose="00000800000000000000"/>
      <p:regular r:id="rId10"/>
    </p:embeddedFont>
    <p:embeddedFont>
      <p:font typeface="RoxboroughCF Bold Bold" charset="1" panose="00000A00000000000000"/>
      <p:regular r:id="rId11"/>
    </p:embeddedFont>
    <p:embeddedFont>
      <p:font typeface="RoxboroughCF Bold Italics" charset="1" panose="00000800000000000000"/>
      <p:regular r:id="rId12"/>
    </p:embeddedFont>
    <p:embeddedFont>
      <p:font typeface="RoxboroughCF Bold Bold Italics" charset="1" panose="00000A00000000000000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  <p:embeddedFont>
      <p:font typeface="Canva Sans Medium" charset="1" panose="020B0603030501040103"/>
      <p:regular r:id="rId18"/>
    </p:embeddedFont>
    <p:embeddedFont>
      <p:font typeface="Canva Sans Medium Italics" charset="1" panose="020B06030305010401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7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91650" y="1028700"/>
            <a:ext cx="7682825" cy="7972742"/>
          </a:xfrm>
          <a:custGeom>
            <a:avLst/>
            <a:gdLst/>
            <a:ahLst/>
            <a:cxnLst/>
            <a:rect r="r" b="b" t="t" l="l"/>
            <a:pathLst>
              <a:path h="7972742" w="7682825">
                <a:moveTo>
                  <a:pt x="0" y="0"/>
                </a:moveTo>
                <a:lnTo>
                  <a:pt x="7682825" y="0"/>
                </a:lnTo>
                <a:lnTo>
                  <a:pt x="7682825" y="7972742"/>
                </a:lnTo>
                <a:lnTo>
                  <a:pt x="0" y="797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65760" y="1855245"/>
            <a:ext cx="7134605" cy="740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7"/>
              </a:lnSpc>
            </a:pPr>
          </a:p>
          <a:p>
            <a:pPr algn="ctr">
              <a:lnSpc>
                <a:spcPts val="9227"/>
              </a:lnSpc>
            </a:pPr>
          </a:p>
          <a:p>
            <a:pPr algn="ctr">
              <a:lnSpc>
                <a:spcPts val="10347"/>
              </a:lnSpc>
            </a:pPr>
            <a:r>
              <a:rPr lang="en-US" sz="7391">
                <a:solidFill>
                  <a:srgbClr val="367099"/>
                </a:solidFill>
                <a:latin typeface="RoxboroughCF Bold"/>
              </a:rPr>
              <a:t>Gott vergisst </a:t>
            </a:r>
          </a:p>
          <a:p>
            <a:pPr algn="ctr">
              <a:lnSpc>
                <a:spcPts val="10347"/>
              </a:lnSpc>
            </a:pPr>
            <a:r>
              <a:rPr lang="en-US" sz="7391">
                <a:solidFill>
                  <a:srgbClr val="367099"/>
                </a:solidFill>
                <a:latin typeface="RoxboroughCF Bold"/>
              </a:rPr>
              <a:t>mich nicht!</a:t>
            </a:r>
          </a:p>
          <a:p>
            <a:pPr algn="ctr">
              <a:lnSpc>
                <a:spcPts val="3907"/>
              </a:lnSpc>
            </a:pPr>
          </a:p>
          <a:p>
            <a:pPr algn="ctr">
              <a:lnSpc>
                <a:spcPts val="5867"/>
              </a:lnSpc>
            </a:pPr>
          </a:p>
          <a:p>
            <a:pPr algn="ctr">
              <a:lnSpc>
                <a:spcPts val="3487"/>
              </a:lnSpc>
            </a:pPr>
          </a:p>
          <a:p>
            <a:pPr algn="ctr">
              <a:lnSpc>
                <a:spcPts val="7127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7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66458" y="632196"/>
            <a:ext cx="7682825" cy="7972742"/>
          </a:xfrm>
          <a:custGeom>
            <a:avLst/>
            <a:gdLst/>
            <a:ahLst/>
            <a:cxnLst/>
            <a:rect r="r" b="b" t="t" l="l"/>
            <a:pathLst>
              <a:path h="7972742" w="7682825">
                <a:moveTo>
                  <a:pt x="0" y="0"/>
                </a:moveTo>
                <a:lnTo>
                  <a:pt x="7682824" y="0"/>
                </a:lnTo>
                <a:lnTo>
                  <a:pt x="7682824" y="7972743"/>
                </a:lnTo>
                <a:lnTo>
                  <a:pt x="0" y="7972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696081">
            <a:off x="9240321" y="3666205"/>
            <a:ext cx="3658504" cy="1307915"/>
          </a:xfrm>
          <a:custGeom>
            <a:avLst/>
            <a:gdLst/>
            <a:ahLst/>
            <a:cxnLst/>
            <a:rect r="r" b="b" t="t" l="l"/>
            <a:pathLst>
              <a:path h="1307915" w="3658504">
                <a:moveTo>
                  <a:pt x="0" y="0"/>
                </a:moveTo>
                <a:lnTo>
                  <a:pt x="3658504" y="0"/>
                </a:lnTo>
                <a:lnTo>
                  <a:pt x="3658504" y="1307916"/>
                </a:lnTo>
                <a:lnTo>
                  <a:pt x="0" y="130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90384" y="1760743"/>
            <a:ext cx="4077393" cy="4114800"/>
          </a:xfrm>
          <a:custGeom>
            <a:avLst/>
            <a:gdLst/>
            <a:ahLst/>
            <a:cxnLst/>
            <a:rect r="r" b="b" t="t" l="l"/>
            <a:pathLst>
              <a:path h="4114800" w="4077393">
                <a:moveTo>
                  <a:pt x="0" y="0"/>
                </a:moveTo>
                <a:lnTo>
                  <a:pt x="4077393" y="0"/>
                </a:lnTo>
                <a:lnTo>
                  <a:pt x="4077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66458" y="1636918"/>
            <a:ext cx="7134605" cy="740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7"/>
              </a:lnSpc>
            </a:pPr>
          </a:p>
          <a:p>
            <a:pPr algn="ctr">
              <a:lnSpc>
                <a:spcPts val="9227"/>
              </a:lnSpc>
            </a:pPr>
          </a:p>
          <a:p>
            <a:pPr algn="ctr">
              <a:lnSpc>
                <a:spcPts val="10347"/>
              </a:lnSpc>
            </a:pPr>
            <a:r>
              <a:rPr lang="en-US" sz="7391">
                <a:solidFill>
                  <a:srgbClr val="367099"/>
                </a:solidFill>
                <a:latin typeface="RoxboroughCF Bold"/>
              </a:rPr>
              <a:t>Gott vergisst </a:t>
            </a:r>
          </a:p>
          <a:p>
            <a:pPr algn="ctr">
              <a:lnSpc>
                <a:spcPts val="10347"/>
              </a:lnSpc>
            </a:pPr>
            <a:r>
              <a:rPr lang="en-US" sz="7391">
                <a:solidFill>
                  <a:srgbClr val="367099"/>
                </a:solidFill>
                <a:latin typeface="RoxboroughCF Bold"/>
              </a:rPr>
              <a:t>mich nicht!</a:t>
            </a:r>
          </a:p>
          <a:p>
            <a:pPr algn="ctr">
              <a:lnSpc>
                <a:spcPts val="3907"/>
              </a:lnSpc>
            </a:pPr>
          </a:p>
          <a:p>
            <a:pPr algn="ctr">
              <a:lnSpc>
                <a:spcPts val="5867"/>
              </a:lnSpc>
            </a:pPr>
          </a:p>
          <a:p>
            <a:pPr algn="ctr">
              <a:lnSpc>
                <a:spcPts val="3487"/>
              </a:lnSpc>
            </a:pPr>
          </a:p>
          <a:p>
            <a:pPr algn="ctr">
              <a:lnSpc>
                <a:spcPts val="712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596498" y="5333683"/>
            <a:ext cx="6427166" cy="4592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3"/>
              </a:lnSpc>
            </a:pPr>
          </a:p>
          <a:p>
            <a:pPr algn="ctr">
              <a:lnSpc>
                <a:spcPts val="6389"/>
              </a:lnSpc>
            </a:pPr>
            <a:r>
              <a:rPr lang="en-US" sz="4563">
                <a:solidFill>
                  <a:srgbClr val="C8D6DC"/>
                </a:solidFill>
                <a:latin typeface="RoxboroughCF Bold"/>
              </a:rPr>
              <a:t>...auch wenn wir manchmal viel Geduld brauchen...</a:t>
            </a:r>
          </a:p>
          <a:p>
            <a:pPr algn="ctr">
              <a:lnSpc>
                <a:spcPts val="2349"/>
              </a:lnSpc>
            </a:pPr>
          </a:p>
          <a:p>
            <a:pPr algn="ctr">
              <a:lnSpc>
                <a:spcPts val="3528"/>
              </a:lnSpc>
            </a:pPr>
          </a:p>
          <a:p>
            <a:pPr algn="ctr">
              <a:lnSpc>
                <a:spcPts val="2097"/>
              </a:lnSpc>
            </a:pPr>
          </a:p>
          <a:p>
            <a:pPr algn="ctr">
              <a:lnSpc>
                <a:spcPts val="4286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7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8762" y="3137740"/>
            <a:ext cx="6381034" cy="6172200"/>
          </a:xfrm>
          <a:custGeom>
            <a:avLst/>
            <a:gdLst/>
            <a:ahLst/>
            <a:cxnLst/>
            <a:rect r="r" b="b" t="t" l="l"/>
            <a:pathLst>
              <a:path h="6172200" w="6381034">
                <a:moveTo>
                  <a:pt x="0" y="0"/>
                </a:moveTo>
                <a:lnTo>
                  <a:pt x="6381034" y="0"/>
                </a:lnTo>
                <a:lnTo>
                  <a:pt x="6381034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71177" y="-1078137"/>
            <a:ext cx="8037752" cy="8307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7"/>
              </a:lnSpc>
            </a:pPr>
          </a:p>
          <a:p>
            <a:pPr algn="ctr">
              <a:lnSpc>
                <a:spcPts val="9227"/>
              </a:lnSpc>
            </a:pPr>
          </a:p>
          <a:p>
            <a:pPr algn="ctr">
              <a:lnSpc>
                <a:spcPts val="9227"/>
              </a:lnSpc>
            </a:pPr>
            <a:r>
              <a:rPr lang="en-US" sz="6591">
                <a:solidFill>
                  <a:srgbClr val="C8D6DC"/>
                </a:solidFill>
                <a:latin typeface="RoxboroughCF Bold"/>
              </a:rPr>
              <a:t>Fremdes/Ungewohntes als Geschenk</a:t>
            </a:r>
          </a:p>
          <a:p>
            <a:pPr algn="ctr">
              <a:lnSpc>
                <a:spcPts val="3907"/>
              </a:lnSpc>
            </a:pPr>
          </a:p>
          <a:p>
            <a:pPr algn="ctr">
              <a:lnSpc>
                <a:spcPts val="5867"/>
              </a:lnSpc>
            </a:pPr>
          </a:p>
          <a:p>
            <a:pPr algn="ctr">
              <a:lnSpc>
                <a:spcPts val="3487"/>
              </a:lnSpc>
            </a:pPr>
          </a:p>
          <a:p>
            <a:pPr algn="ctr">
              <a:lnSpc>
                <a:spcPts val="7127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7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-1051605" y="-2705730"/>
            <a:ext cx="15698459" cy="15698459"/>
          </a:xfrm>
          <a:custGeom>
            <a:avLst/>
            <a:gdLst/>
            <a:ahLst/>
            <a:cxnLst/>
            <a:rect r="r" b="b" t="t" l="l"/>
            <a:pathLst>
              <a:path h="15698459" w="15698459">
                <a:moveTo>
                  <a:pt x="0" y="0"/>
                </a:moveTo>
                <a:lnTo>
                  <a:pt x="15698459" y="0"/>
                </a:lnTo>
                <a:lnTo>
                  <a:pt x="15698459" y="15698460"/>
                </a:lnTo>
                <a:lnTo>
                  <a:pt x="0" y="1569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54919" y="1431594"/>
            <a:ext cx="11275866" cy="8088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87"/>
              </a:lnSpc>
            </a:pPr>
          </a:p>
          <a:p>
            <a:pPr algn="l">
              <a:lnSpc>
                <a:spcPts val="9227"/>
              </a:lnSpc>
            </a:pPr>
            <a:r>
              <a:rPr lang="en-US" sz="6591">
                <a:solidFill>
                  <a:srgbClr val="367099"/>
                </a:solidFill>
                <a:latin typeface="RoxboroughCF Bold"/>
              </a:rPr>
              <a:t>“Wir müssen immer wieder bereit sein, uns von Gott unterbrechen zu lassen.”</a:t>
            </a:r>
          </a:p>
          <a:p>
            <a:pPr algn="l">
              <a:lnSpc>
                <a:spcPts val="7547"/>
              </a:lnSpc>
            </a:pPr>
            <a:r>
              <a:rPr lang="en-US" sz="5391">
                <a:solidFill>
                  <a:srgbClr val="367099"/>
                </a:solidFill>
                <a:latin typeface="RoxboroughCF Bold"/>
              </a:rPr>
              <a:t>Dietrich Bonhoeffer</a:t>
            </a:r>
          </a:p>
          <a:p>
            <a:pPr algn="l">
              <a:lnSpc>
                <a:spcPts val="3907"/>
              </a:lnSpc>
            </a:pPr>
          </a:p>
          <a:p>
            <a:pPr algn="l">
              <a:lnSpc>
                <a:spcPts val="5867"/>
              </a:lnSpc>
            </a:pPr>
          </a:p>
          <a:p>
            <a:pPr algn="l">
              <a:lnSpc>
                <a:spcPts val="3487"/>
              </a:lnSpc>
            </a:pPr>
          </a:p>
          <a:p>
            <a:pPr algn="l">
              <a:lnSpc>
                <a:spcPts val="7127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7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6526022" y="-2287198"/>
            <a:ext cx="15698459" cy="15698459"/>
          </a:xfrm>
          <a:custGeom>
            <a:avLst/>
            <a:gdLst/>
            <a:ahLst/>
            <a:cxnLst/>
            <a:rect r="r" b="b" t="t" l="l"/>
            <a:pathLst>
              <a:path h="15698459" w="15698459">
                <a:moveTo>
                  <a:pt x="0" y="0"/>
                </a:moveTo>
                <a:lnTo>
                  <a:pt x="15698459" y="0"/>
                </a:lnTo>
                <a:lnTo>
                  <a:pt x="15698459" y="15698459"/>
                </a:lnTo>
                <a:lnTo>
                  <a:pt x="0" y="15698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2504" y="1881776"/>
            <a:ext cx="6744166" cy="6523448"/>
          </a:xfrm>
          <a:custGeom>
            <a:avLst/>
            <a:gdLst/>
            <a:ahLst/>
            <a:cxnLst/>
            <a:rect r="r" b="b" t="t" l="l"/>
            <a:pathLst>
              <a:path h="6523448" w="6744166">
                <a:moveTo>
                  <a:pt x="0" y="0"/>
                </a:moveTo>
                <a:lnTo>
                  <a:pt x="6744166" y="0"/>
                </a:lnTo>
                <a:lnTo>
                  <a:pt x="6744166" y="6523448"/>
                </a:lnTo>
                <a:lnTo>
                  <a:pt x="0" y="6523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591986" y="2617245"/>
            <a:ext cx="9447543" cy="664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7"/>
              </a:lnSpc>
            </a:pPr>
          </a:p>
          <a:p>
            <a:pPr algn="ctr">
              <a:lnSpc>
                <a:spcPts val="9227"/>
              </a:lnSpc>
            </a:pPr>
            <a:r>
              <a:rPr lang="en-US" sz="6591">
                <a:solidFill>
                  <a:srgbClr val="367099"/>
                </a:solidFill>
                <a:latin typeface="RoxboroughCF Bold"/>
              </a:rPr>
              <a:t>Ein Zuhause, indem alle willkommen sind</a:t>
            </a:r>
          </a:p>
          <a:p>
            <a:pPr algn="ctr">
              <a:lnSpc>
                <a:spcPts val="9227"/>
              </a:lnSpc>
            </a:pPr>
            <a:r>
              <a:rPr lang="en-US" sz="6591">
                <a:solidFill>
                  <a:srgbClr val="367099"/>
                </a:solidFill>
                <a:latin typeface="RoxboroughCF Bold"/>
              </a:rPr>
              <a:t>und ein weiches Herz.</a:t>
            </a:r>
          </a:p>
          <a:p>
            <a:pPr algn="ctr">
              <a:lnSpc>
                <a:spcPts val="5867"/>
              </a:lnSpc>
            </a:pPr>
          </a:p>
          <a:p>
            <a:pPr algn="ctr">
              <a:lnSpc>
                <a:spcPts val="3487"/>
              </a:lnSpc>
            </a:pPr>
          </a:p>
          <a:p>
            <a:pPr algn="ctr">
              <a:lnSpc>
                <a:spcPts val="7127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7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13022" y="1309392"/>
            <a:ext cx="8652430" cy="7668216"/>
          </a:xfrm>
          <a:custGeom>
            <a:avLst/>
            <a:gdLst/>
            <a:ahLst/>
            <a:cxnLst/>
            <a:rect r="r" b="b" t="t" l="l"/>
            <a:pathLst>
              <a:path h="7668216" w="8652430">
                <a:moveTo>
                  <a:pt x="0" y="0"/>
                </a:moveTo>
                <a:lnTo>
                  <a:pt x="8652431" y="0"/>
                </a:lnTo>
                <a:lnTo>
                  <a:pt x="8652431" y="7668216"/>
                </a:lnTo>
                <a:lnTo>
                  <a:pt x="0" y="7668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33102" y="3899164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7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13022" y="1309392"/>
            <a:ext cx="8652430" cy="7668216"/>
          </a:xfrm>
          <a:custGeom>
            <a:avLst/>
            <a:gdLst/>
            <a:ahLst/>
            <a:cxnLst/>
            <a:rect r="r" b="b" t="t" l="l"/>
            <a:pathLst>
              <a:path h="7668216" w="8652430">
                <a:moveTo>
                  <a:pt x="0" y="0"/>
                </a:moveTo>
                <a:lnTo>
                  <a:pt x="8652431" y="0"/>
                </a:lnTo>
                <a:lnTo>
                  <a:pt x="8652431" y="7668216"/>
                </a:lnTo>
                <a:lnTo>
                  <a:pt x="0" y="7668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33102" y="3899164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864524" y="5143500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64524" y="2397971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7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13022" y="1309392"/>
            <a:ext cx="8652430" cy="7668216"/>
          </a:xfrm>
          <a:custGeom>
            <a:avLst/>
            <a:gdLst/>
            <a:ahLst/>
            <a:cxnLst/>
            <a:rect r="r" b="b" t="t" l="l"/>
            <a:pathLst>
              <a:path h="7668216" w="8652430">
                <a:moveTo>
                  <a:pt x="0" y="0"/>
                </a:moveTo>
                <a:lnTo>
                  <a:pt x="8652431" y="0"/>
                </a:lnTo>
                <a:lnTo>
                  <a:pt x="8652431" y="7668216"/>
                </a:lnTo>
                <a:lnTo>
                  <a:pt x="0" y="7668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33102" y="3899164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864524" y="5143500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64524" y="2397971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39238" y="3385449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6" y="0"/>
                </a:lnTo>
                <a:lnTo>
                  <a:pt x="3002386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866911" y="652183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615874" y="1028700"/>
            <a:ext cx="3002387" cy="3002387"/>
          </a:xfrm>
          <a:custGeom>
            <a:avLst/>
            <a:gdLst/>
            <a:ahLst/>
            <a:cxnLst/>
            <a:rect r="r" b="b" t="t" l="l"/>
            <a:pathLst>
              <a:path h="3002387" w="3002387">
                <a:moveTo>
                  <a:pt x="0" y="0"/>
                </a:moveTo>
                <a:lnTo>
                  <a:pt x="3002387" y="0"/>
                </a:lnTo>
                <a:lnTo>
                  <a:pt x="3002387" y="3002387"/>
                </a:lnTo>
                <a:lnTo>
                  <a:pt x="0" y="3002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DAFcK3ySLn0</dc:identifier>
  <dcterms:modified xsi:type="dcterms:W3CDTF">2011-08-01T06:04:30Z</dcterms:modified>
  <cp:revision>1</cp:revision>
  <dc:title>Herzlich Willkommen bei</dc:title>
</cp:coreProperties>
</file>